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542D719-128A-4353-A984-ACE2A5BD03F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32A8A6-A10D-4E95-8F70-78C9FC18F11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4D6FE0-70EB-4416-AEB6-4B8313A7923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09364C-066F-4644-9337-3E761248407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unit by a person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8000"/>
            <a:ext cx="12171240" cy="6840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13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7960" cy="11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0920" cy="34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4040" cy="38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372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680" y="47739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6400" y="413280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4280" y="354888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360" y="329292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6320" cy="206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5280" cy="2991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5760" cy="1072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7120" cy="3210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840" y="25516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080" y="33451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400" y="36601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7320" y="23407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8964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640" y="470988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5360" y="40683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600" y="348444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360" y="34149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0920" cy="34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4040" cy="38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096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8240" cy="6840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144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400" y="266904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4640" y="34624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320" y="37774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2880" y="24580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9080" cy="7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5320" cy="52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5320" cy="52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028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012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9800" cy="896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0720" cy="548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2280" cy="3702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4240" cy="624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4040" cy="554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600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240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124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4720"/>
            <a:ext cx="612000" cy="10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2280" cy="3702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4240" cy="624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600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240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124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8320" cy="29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8760" cy="2829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9840" cy="1626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9840" cy="1626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9840" cy="1626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356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448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9440" cy="905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0840" cy="808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8000" cy="639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78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2680"/>
            <a:ext cx="194688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2240" cy="6840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616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8800" cy="2425680"/>
            <a:chOff x="952560" y="2104200"/>
            <a:chExt cx="6148800" cy="2425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8840" cy="798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5760" cy="455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8840" cy="798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5760" cy="455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8840" cy="798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5760" cy="455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8840" cy="798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5760" cy="455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4760" cy="3322080"/>
            <a:chOff x="948240" y="823320"/>
            <a:chExt cx="10274760" cy="3322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4960" cy="1344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2560" cy="772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4960" cy="1344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2560" cy="772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4960" cy="1344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2560" cy="772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4960" cy="1344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2560" cy="772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876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8840" y="990000"/>
            <a:ext cx="160020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0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22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84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46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6760" cy="89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6720" cy="582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48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876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8840" y="990000"/>
            <a:ext cx="160020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0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22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84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5800" cy="601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6440" cy="591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6720" cy="582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6720" cy="58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3040" cy="2956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2440" cy="22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0640" cy="70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9880" cy="38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320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236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3040" cy="2956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1400" cy="84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9880" cy="38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320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616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504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096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8240" cy="6840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144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6520" cy="32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000" y="26629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6880" y="34563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560" y="37713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120" y="24519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2020-04-30T19:02:31Z</dcterms:modified>
  <cp:revision>192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