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3" Type="http://schemas.openxmlformats.org/officeDocument/2006/relationships/image" Target="../media/image19.svg"/><Relationship Id="rId21" Type="http://schemas.openxmlformats.org/officeDocument/2006/relationships/image" Target="../media/image37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5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28950"/>
            <a:ext cx="20288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02502"/>
            <a:ext cx="3455326" cy="13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204" y="3028950"/>
            <a:ext cx="1981684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609</Words>
  <Application>Microsoft Office PowerPoint</Application>
  <PresentationFormat>Grand écran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39</cp:revision>
  <dcterms:created xsi:type="dcterms:W3CDTF">2020-01-03T16:12:47Z</dcterms:created>
  <dcterms:modified xsi:type="dcterms:W3CDTF">2020-03-11T15:34:09Z</dcterms:modified>
</cp:coreProperties>
</file>