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79DE966-7A6F-4DB9-9C8B-616D16248329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8880" cy="30387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8880" cy="3552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8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24280" cy="4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ED2AC82-5D83-4D2E-891A-2967874D8A8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040" cy="342216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200" cy="342432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000" cy="342612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8880" cy="30387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8880" cy="3552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24280" cy="4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EF386C8-8728-430A-A86E-739AB1B5F4E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8880" cy="30387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8880" cy="3552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24280" cy="4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8DCE941-0141-4281-AA2B-C6571B46703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1680" cy="33948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2200" cy="408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49440" cy="338256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39960" cy="4068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0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4280" cy="340740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4800" cy="4093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8600" cy="341172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120" cy="4097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3640" cy="341676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880" cy="342000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44600" cy="681048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47520"/>
            <a:ext cx="12141360" cy="681048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31440" cy="362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58080" cy="10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8700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87000" cy="356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66880" cy="8668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21040" cy="313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54160" cy="359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8700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87000" cy="356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66880" cy="8668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3880" y="3734280"/>
            <a:ext cx="156600" cy="622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4200" y="4793760"/>
            <a:ext cx="156600" cy="622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36280" y="4132800"/>
            <a:ext cx="156600" cy="622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4800" y="3542760"/>
            <a:ext cx="156600" cy="622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9960" y="3272760"/>
            <a:ext cx="156600" cy="622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96440" cy="20383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85400" cy="2961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35880" cy="10425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47240" cy="318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8700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87000" cy="356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07120" cy="80712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33640" cy="42588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50680" cy="99288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66880" cy="86688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0960" y="2532600"/>
            <a:ext cx="930960" cy="437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9640" y="3336480"/>
            <a:ext cx="930960" cy="437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4520" y="3641040"/>
            <a:ext cx="930960" cy="437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7880" y="2332080"/>
            <a:ext cx="930960" cy="437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30960" cy="437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66880" cy="86688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35400" cy="214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35400" cy="214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35400" cy="214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35400" cy="214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35400" cy="214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66880" cy="86688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3200" y="3670200"/>
            <a:ext cx="156600" cy="622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3160" y="4729680"/>
            <a:ext cx="156600" cy="622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85240" y="4068360"/>
            <a:ext cx="156600" cy="622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4120" y="3478320"/>
            <a:ext cx="156600" cy="622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6960" y="3394800"/>
            <a:ext cx="156600" cy="622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66880" cy="86688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21040" cy="313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54160" cy="359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44600" cy="68104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71080" cy="45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48360" cy="68104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31560" cy="45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8700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87000" cy="356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07120" cy="80712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33640" cy="4258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50680" cy="99288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66880" cy="8668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6520" y="2649960"/>
            <a:ext cx="930960" cy="437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5200" y="3453840"/>
            <a:ext cx="930960" cy="437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0440" y="3758400"/>
            <a:ext cx="930960" cy="437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3440" y="2449440"/>
            <a:ext cx="930960" cy="437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30960" cy="437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09200" cy="70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8700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87000" cy="356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66880" cy="8668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35440" cy="497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35440" cy="497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6040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8024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8700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87000" cy="356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66880" cy="8668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89920" cy="86688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90840" cy="51876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42400" cy="36723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8700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87000" cy="356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94360" cy="59436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24160" cy="52416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66880" cy="86688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46120" cy="80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82520" cy="19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91360" cy="19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75200"/>
            <a:ext cx="582120" cy="7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8700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87000" cy="356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42400" cy="36723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94360" cy="59436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66880" cy="8668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46120" cy="80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82520" cy="19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91360" cy="19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66880" cy="86688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2200" y="4125600"/>
            <a:ext cx="1738440" cy="26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8700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87000" cy="356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98880" cy="279936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19960" cy="159696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19960" cy="159696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19960" cy="159696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03680" cy="271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84600" cy="271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89560" cy="87516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20960" cy="77832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58120" cy="60912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2792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12560"/>
            <a:ext cx="191700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44600" cy="681048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82360" cy="681048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96280" cy="32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18920" cy="2395800"/>
            <a:chOff x="952560" y="2104200"/>
            <a:chExt cx="6118920" cy="239580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68960" cy="7689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25880" cy="4258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76680" cy="768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68960" cy="7689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25880" cy="4258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76680" cy="768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68960" cy="7689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25880" cy="4258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76680" cy="768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68960" cy="7689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25880" cy="4258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76680" cy="768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8700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44880" cy="3292200"/>
            <a:chOff x="948240" y="823320"/>
            <a:chExt cx="10244880" cy="329220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15080" cy="13150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42680" cy="7426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64400" cy="1315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15080" cy="13150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42680" cy="7426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64400" cy="1315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15080" cy="13150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42680" cy="7426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64400" cy="1315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15080" cy="13150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42680" cy="7426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64400" cy="1315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8700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87000" cy="356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8700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66880" cy="86688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78880" cy="129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5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79320" y="990000"/>
            <a:ext cx="1570320" cy="133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7012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8236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0852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6472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66880" cy="86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8700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66840" cy="5526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4492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78880" cy="129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5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79320" y="990000"/>
            <a:ext cx="1570320" cy="133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7012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8236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0852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85920" cy="57168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76560" cy="56196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66840" cy="55260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66840" cy="55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8700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87000" cy="356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63160" cy="29264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8700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42560" cy="22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80760" cy="675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70000" cy="359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43320" cy="627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82480" cy="627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63160" cy="29264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31520" cy="81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70000" cy="359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43320" cy="627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26280" cy="627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8700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15160" cy="356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8700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87000" cy="356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34560" cy="760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34560" cy="760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34560" cy="760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57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3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44600" cy="68104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71080" cy="45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48360" cy="68104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31560" cy="45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8700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16640" cy="31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07120" cy="80712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33640" cy="42588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50680" cy="99288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66880" cy="8668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9120" y="2643840"/>
            <a:ext cx="930960" cy="437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7440" y="3447720"/>
            <a:ext cx="930960" cy="437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2680" y="3752280"/>
            <a:ext cx="930960" cy="437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5680" y="2443320"/>
            <a:ext cx="930960" cy="437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30960" cy="437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8700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87000" cy="356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38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66880" cy="86688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66880" cy="8668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35400" cy="214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35400" cy="214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35400" cy="214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35400" cy="214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35400" cy="214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2020-05-21T21:42:25Z</dcterms:modified>
  <cp:revision>294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