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1C241B0-7D69-4016-8838-AFF0885F8C59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8600" cy="304848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8600" cy="3562560"/>
          </a:xfrm>
          <a:prstGeom prst="rect">
            <a:avLst/>
          </a:prstGeom>
        </p:spPr>
        <p:txBody>
          <a:bodyPr lIns="0" rIns="0" tIns="0" bIns="0"/>
          <a:p>
            <a:pPr marL="216000" indent="-178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34000" cy="4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D02772C-46CF-4F63-8789-FBCA182E9084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8600" cy="304848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8600" cy="3562560"/>
          </a:xfrm>
          <a:prstGeom prst="rect">
            <a:avLst/>
          </a:prstGeom>
        </p:spPr>
        <p:txBody>
          <a:bodyPr lIns="0" rIns="0" tIns="0" bIns="0"/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34000" cy="4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6536566-A575-4AA6-8C6F-9EB0C8A000C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8600" cy="304848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8600" cy="3562560"/>
          </a:xfrm>
          <a:prstGeom prst="rect">
            <a:avLst/>
          </a:prstGeom>
        </p:spPr>
        <p:txBody>
          <a:bodyPr lIns="0" rIns="0" tIns="0" bIns="0"/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34000" cy="4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AB76873-0DBF-47B1-8878-934BDF72EA3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1400" cy="34045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1920" cy="4090320"/>
          </a:xfrm>
          <a:prstGeom prst="rect">
            <a:avLst/>
          </a:prstGeom>
        </p:spPr>
        <p:txBody>
          <a:bodyPr lIns="0" rIns="0" tIns="0" bIns="0"/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9160" cy="339228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9680" cy="4078080"/>
          </a:xfrm>
          <a:prstGeom prst="rect">
            <a:avLst/>
          </a:prstGeom>
        </p:spPr>
        <p:txBody>
          <a:bodyPr lIns="0" rIns="0" tIns="0" bIns="0"/>
          <a:p>
            <a:pPr marL="216000" indent="-180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4000" cy="341712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</p:spPr>
        <p:txBody>
          <a:bodyPr lIns="0" rIns="0" tIns="0" bIns="0"/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8320" cy="342144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</p:spPr>
        <p:txBody>
          <a:bodyPr lIns="0" rIns="0" tIns="0" bIns="0"/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360" cy="342648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54320" cy="682020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38160"/>
            <a:ext cx="12151080" cy="682020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41160" cy="36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67800" cy="11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9672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96720" cy="35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76600" cy="87660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30760" cy="322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63880" cy="369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9672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96720" cy="35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76600" cy="87660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1720" y="3740400"/>
            <a:ext cx="166320" cy="632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6720" y="4787280"/>
            <a:ext cx="166320" cy="632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26560" y="4132800"/>
            <a:ext cx="166320" cy="632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8320" y="3544560"/>
            <a:ext cx="166320" cy="632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2120" y="3279240"/>
            <a:ext cx="166320" cy="632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06160" cy="2048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95120" cy="2971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45600" cy="10522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56960" cy="3190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9672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96720" cy="35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16840" cy="81684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43360" cy="43560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60400" cy="100260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76600" cy="87660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4920" y="2538720"/>
            <a:ext cx="940680" cy="44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6120" y="3340080"/>
            <a:ext cx="940680" cy="44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8480" y="3647160"/>
            <a:ext cx="940680" cy="44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4360" y="2335680"/>
            <a:ext cx="940680" cy="44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40680" cy="44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76600" cy="87660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45120" cy="224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45120" cy="224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45120" cy="224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45120" cy="224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45120" cy="224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76600" cy="87660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1040" y="3676320"/>
            <a:ext cx="166320" cy="632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5680" y="4723200"/>
            <a:ext cx="166320" cy="632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75520" y="4068360"/>
            <a:ext cx="166320" cy="632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7640" y="3480120"/>
            <a:ext cx="166320" cy="632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9120" y="3401280"/>
            <a:ext cx="166320" cy="632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76600" cy="87660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30760" cy="322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63880" cy="369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54320" cy="68202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80800" cy="456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58080" cy="68202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41280" cy="456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9672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96720" cy="35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16840" cy="81684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43360" cy="43560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60400" cy="100260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76600" cy="87660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0480" y="2656080"/>
            <a:ext cx="940680" cy="44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1680" y="3457440"/>
            <a:ext cx="940680" cy="44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4400" y="3764520"/>
            <a:ext cx="940680" cy="44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9920" y="2453040"/>
            <a:ext cx="940680" cy="44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40680" cy="44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18920" cy="71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9672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96720" cy="35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76600" cy="8766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45160" cy="50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45160" cy="50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70120" cy="32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89960" cy="32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9672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96720" cy="35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76600" cy="87660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99640" cy="87660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00560" cy="52848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52120" cy="36820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9672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96720" cy="35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04080" cy="60408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33880" cy="53388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76600" cy="87660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55840" cy="81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92240" cy="20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01080" cy="20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84560"/>
            <a:ext cx="591840" cy="8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9672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96720" cy="35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52120" cy="36820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04080" cy="60408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76600" cy="87660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55840" cy="81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92240" cy="20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01080" cy="20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76600" cy="87660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7160" y="4121280"/>
            <a:ext cx="1748160" cy="27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9672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96720" cy="35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08600" cy="280908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29680" cy="160668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29680" cy="160668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29680" cy="160668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13400" cy="281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94320" cy="281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99280" cy="88488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30680" cy="78804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67840" cy="61884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37640" cy="32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02840"/>
            <a:ext cx="1926720" cy="32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54320" cy="682020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92080" cy="682020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06000" cy="32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28640" cy="2405520"/>
            <a:chOff x="952560" y="2104200"/>
            <a:chExt cx="6128640" cy="240552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78680" cy="7786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35600" cy="4356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86400" cy="778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78680" cy="7786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35600" cy="4356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86400" cy="778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78680" cy="7786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35600" cy="4356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86400" cy="778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78680" cy="7786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35600" cy="4356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86400" cy="778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9672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54600" cy="3301920"/>
            <a:chOff x="948240" y="823320"/>
            <a:chExt cx="10254600" cy="330192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24800" cy="13248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52400" cy="7524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74120" cy="1324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24800" cy="13248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52400" cy="7524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74120" cy="1324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24800" cy="13248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52400" cy="7524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74120" cy="1324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24800" cy="13248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52400" cy="7524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74120" cy="1324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9672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96720" cy="35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9672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76600" cy="87660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88600" cy="130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6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88680" y="990000"/>
            <a:ext cx="1580040" cy="134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79840" cy="32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92080" cy="32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18240" cy="32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74440" cy="32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76600" cy="8766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9672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76560" cy="5623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54640" cy="32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88600" cy="130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6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88680" y="990000"/>
            <a:ext cx="1580040" cy="134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79840" cy="32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92080" cy="32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18240" cy="32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95640" cy="58140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86280" cy="57168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76560" cy="56232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76560" cy="56232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9672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96720" cy="35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72880" cy="29361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9672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52280" cy="225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90480" cy="685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79720" cy="369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53040" cy="637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92200" cy="637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72880" cy="29361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41240" cy="821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79720" cy="369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53040" cy="637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36000" cy="637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9672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24880" cy="35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9672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96720" cy="35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44280" cy="77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44280" cy="77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44280" cy="77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66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4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54320" cy="68202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80800" cy="456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58080" cy="68202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41280" cy="456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9672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26360" cy="31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16840" cy="8168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43360" cy="43560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60400" cy="100260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76600" cy="8766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3080" y="2649960"/>
            <a:ext cx="940680" cy="44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3920" y="3451320"/>
            <a:ext cx="940680" cy="44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6640" y="3758400"/>
            <a:ext cx="940680" cy="44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2160" y="2446920"/>
            <a:ext cx="940680" cy="44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40680" cy="44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9672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96720" cy="35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48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76600" cy="87660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76600" cy="8766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45120" cy="224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45120" cy="224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45120" cy="224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45120" cy="224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45120" cy="224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2020-05-13T08:50:51Z</dcterms:modified>
  <cp:revision>258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