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4D198B2-32CA-4011-A199-C262886CAC2A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9160" cy="30290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9160" cy="354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59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4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9788525-925C-42C7-A2CB-2C990F609FB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320" cy="34124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840" cy="409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480" cy="341460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000" cy="410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280" cy="341640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720" cy="341784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10 hours because we want SAI to seems like a human and to follow solar schedule for energy economy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follow the user during his sleeping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of this solution is to make SAI dream during managing its memory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9160" cy="30290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9160" cy="354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4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41FB48A-7548-4F1C-B0CF-2F33EE13D49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conclude, at the beginning we need a user that teach SAI how to understand basic concepts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seem like the user, its personnality and its answers will be the same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9160" cy="30290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9160" cy="354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4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118607C-F1D6-403F-9B61-E9E3B20BDE4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1960" cy="33850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2480" cy="4070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39720" cy="33728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0240" cy="405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0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4560" cy="33976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5080" cy="4083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8880" cy="34020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400" cy="408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920" cy="34070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440" cy="409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160" cy="34102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680" cy="409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4880" cy="68007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7600"/>
            <a:ext cx="12131640" cy="68007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1720" cy="36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48360" cy="10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1320" cy="30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4440" cy="349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6040" y="3727440"/>
            <a:ext cx="146880" cy="612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040" y="4800240"/>
            <a:ext cx="146880" cy="612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6000" y="4132800"/>
            <a:ext cx="146880" cy="612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61280" y="3540240"/>
            <a:ext cx="146880" cy="612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160" y="3266280"/>
            <a:ext cx="146880" cy="612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6720" cy="2028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5680" cy="295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6160" cy="10328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7520" cy="3170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7400" cy="7974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3920" cy="4161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0960" cy="9831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7000" y="252612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3160" y="333252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0560" y="363456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1400" y="232812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5680" cy="204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5680" cy="204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5680" cy="204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5680" cy="204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5680" cy="204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360" y="3663360"/>
            <a:ext cx="146880" cy="612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000" y="4736160"/>
            <a:ext cx="146880" cy="612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4960" y="4068360"/>
            <a:ext cx="146880" cy="612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10600" y="3475800"/>
            <a:ext cx="146880" cy="612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160" y="3388320"/>
            <a:ext cx="146880" cy="612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1320" cy="303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4440" cy="349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4880" cy="68007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1360" cy="45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38640" cy="6800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1840" cy="45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7400" cy="7974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3920" cy="4161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0960" cy="9831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2560" y="264348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88720" y="344988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6480" y="375192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6960" y="244548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699480" cy="69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5720" cy="48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5720" cy="488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068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052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0200" cy="8571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1120" cy="5090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2680" cy="3662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4640" cy="5846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4440" cy="5144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6400" cy="79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2800" cy="18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164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5120"/>
            <a:ext cx="572400" cy="6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2680" cy="3662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4640" cy="5846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6400" cy="79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2800" cy="18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164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6880" y="4129920"/>
            <a:ext cx="1728720" cy="25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89160" cy="27896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0240" cy="15872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0240" cy="15872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0240" cy="15872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3960" cy="262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4880" cy="262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79840" cy="8654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1240" cy="7686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48400" cy="5994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1820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2280"/>
            <a:ext cx="190728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4880" cy="68007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2640" cy="68007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6560" cy="31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09200" cy="2386080"/>
            <a:chOff x="952560" y="2104200"/>
            <a:chExt cx="6109200" cy="23860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59240" cy="759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6160" cy="416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6960" cy="75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59240" cy="759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6160" cy="416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6960" cy="75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59240" cy="759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6160" cy="416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6960" cy="75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59240" cy="759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6160" cy="416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6960" cy="75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5160" cy="3282480"/>
            <a:chOff x="948240" y="823320"/>
            <a:chExt cx="10235160" cy="32824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5360" cy="13053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2960" cy="732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4680" cy="130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5360" cy="13053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2960" cy="732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4680" cy="130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5360" cy="13053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2960" cy="732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4680" cy="130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5360" cy="13053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2960" cy="732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4680" cy="130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69160" cy="128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4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69240" y="990000"/>
            <a:ext cx="1560600" cy="13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040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264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19880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500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7160" cy="85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7120" cy="5428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520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69160" cy="128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4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69240" y="990000"/>
            <a:ext cx="1560600" cy="13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040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264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19880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6200" cy="5619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6840" cy="5522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7120" cy="5428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7120" cy="5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3440" cy="2916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2840" cy="22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1040" cy="66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0280" cy="349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3600" cy="618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2760" cy="618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3440" cy="2916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1800" cy="802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0280" cy="349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3600" cy="618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6560" cy="618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544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4840" cy="750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4840" cy="750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4840" cy="750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4880" cy="68007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1360" cy="45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38640" cy="6800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1840" cy="45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6920" cy="31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7400" cy="7974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3920" cy="4161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0960" cy="9831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5160" y="263736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0960" y="344376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8720" y="374580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39200" y="243936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1240" cy="42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7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728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28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7160" cy="8571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7160" cy="8571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5680" cy="204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5680" cy="204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5680" cy="204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5680" cy="204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5680" cy="204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2020-05-30T16:15:26Z</dcterms:modified>
  <cp:revision>327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