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353585-EFD2-4E87-B427-8A92A4E32C8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920" cy="30708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920" cy="3584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632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E855EB-ADC3-46F3-ACD4-AF958263667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920" cy="30708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920" cy="3584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632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C3CD1B-B4A5-4D32-BE33-5C83994656B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920" cy="30708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920" cy="3584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632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509216-F231-4FCF-B353-F50666C4026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6640" cy="68425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5840"/>
            <a:ext cx="12173400" cy="68425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348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0120" cy="11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3080" cy="34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6200" cy="39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516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400" y="477252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4240" y="413280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3200" y="354960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080" y="329436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8480" cy="207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7440" cy="299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7920" cy="1074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9280" cy="3212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9160" cy="8391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5680" cy="4579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2720" cy="10249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3560" y="255312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0520" y="334584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120" y="366156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8760" y="234144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108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360" y="470844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3200" y="406836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2520" y="348516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080" y="3416400"/>
            <a:ext cx="188640" cy="654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3080" cy="34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6200" cy="39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6640" cy="6842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3120" cy="45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0400" cy="6842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3600" cy="45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9160" cy="8391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5680" cy="4579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2720" cy="10249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120" y="267048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6080" y="346320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040" y="377892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4320" y="245880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1240" cy="74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7480" cy="52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7480" cy="52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244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228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1960" cy="8989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2880" cy="5508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4440" cy="3704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6400" cy="6264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6200" cy="5562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8160" cy="8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456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340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6880"/>
            <a:ext cx="614160" cy="1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4440" cy="3704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6400" cy="6264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8160" cy="84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456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3400" cy="2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1920"/>
            <a:ext cx="1770480" cy="29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0920" cy="28314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2000" cy="16290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2000" cy="16290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2000" cy="16290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5720" cy="30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6640" cy="30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1600" cy="9072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3000" cy="8103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0160" cy="6411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99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0520"/>
            <a:ext cx="194904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6640" cy="68425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4400" cy="68425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8320" cy="32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0960" cy="2427840"/>
            <a:chOff x="952560" y="2104200"/>
            <a:chExt cx="6150960" cy="24278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1000" cy="801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7920" cy="457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8720" cy="80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1000" cy="801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7920" cy="457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8720" cy="80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1000" cy="801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7920" cy="457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8720" cy="80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1000" cy="801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7920" cy="457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8720" cy="80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6920" cy="3324240"/>
            <a:chOff x="948240" y="823320"/>
            <a:chExt cx="10276920" cy="33242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7120" cy="1347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4720" cy="774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6440" cy="134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7120" cy="1347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4720" cy="774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6440" cy="134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7120" cy="1347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4720" cy="774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6440" cy="134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7120" cy="1347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4720" cy="774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6440" cy="134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0920" cy="13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1000" y="990000"/>
            <a:ext cx="1602360" cy="13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21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440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05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67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8920" cy="8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8880" cy="5846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69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0920" cy="13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1000" y="990000"/>
            <a:ext cx="1602360" cy="13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21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440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05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7960" cy="6037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8600" cy="5940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8880" cy="5846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8880" cy="58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5200" cy="2958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4600" cy="22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2800" cy="707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2040" cy="39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5360" cy="65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4520" cy="65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5200" cy="2958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3560" cy="843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2040" cy="39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5360" cy="65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8320" cy="65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720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6600" cy="792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6600" cy="792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6600" cy="792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6640" cy="6842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3120" cy="45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0400" cy="6842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3600" cy="45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8680" cy="32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9160" cy="8391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5680" cy="4579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2720" cy="10249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720" y="266436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8320" y="345708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5280" y="377280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6560" y="245268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3000" cy="46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904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90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0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8920" cy="8989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8920" cy="8989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7440" cy="246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2020-04-23T20:47:29Z</dcterms:modified>
  <cp:revision>184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