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60" r:id="rId16"/>
    <p:sldId id="261" r:id="rId17"/>
    <p:sldId id="265" r:id="rId18"/>
    <p:sldId id="262" r:id="rId19"/>
    <p:sldId id="264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launch </a:t>
            </a:r>
            <a:r>
              <a:rPr lang="fr-FR" dirty="0" err="1"/>
              <a:t>everytime</a:t>
            </a:r>
            <a:r>
              <a:rPr lang="fr-FR" dirty="0"/>
              <a:t> the computer </a:t>
            </a:r>
            <a:r>
              <a:rPr lang="fr-FR" dirty="0" err="1"/>
              <a:t>is</a:t>
            </a:r>
            <a:r>
              <a:rPr lang="fr-FR" dirty="0"/>
              <a:t> up,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mic</a:t>
            </a:r>
            <a:r>
              <a:rPr lang="fr-FR" dirty="0"/>
              <a:t> and let the </a:t>
            </a:r>
            <a:r>
              <a:rPr lang="fr-FR" dirty="0" err="1"/>
              <a:t>mic</a:t>
            </a:r>
            <a:r>
              <a:rPr lang="fr-FR" dirty="0"/>
              <a:t> for </a:t>
            </a:r>
            <a:r>
              <a:rPr lang="fr-FR" dirty="0" err="1"/>
              <a:t>another</a:t>
            </a:r>
            <a:r>
              <a:rPr lang="fr-FR" dirty="0"/>
              <a:t> application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Issues </a:t>
            </a:r>
            <a:r>
              <a:rPr lang="fr-FR" dirty="0" err="1"/>
              <a:t>synthesis</a:t>
            </a:r>
            <a:endParaRPr lang="fr-FR" dirty="0"/>
          </a:p>
          <a:p>
            <a:r>
              <a:rPr lang="fr-FR" dirty="0"/>
              <a:t>Use a </a:t>
            </a:r>
            <a:r>
              <a:rPr lang="fr-FR" dirty="0" err="1"/>
              <a:t>complex</a:t>
            </a:r>
            <a:r>
              <a:rPr lang="fr-FR"/>
              <a:t> shema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</a:t>
            </a:r>
            <a:r>
              <a:rPr lang="fr-FR"/>
              <a:t>on Windows and OS X</a:t>
            </a:r>
            <a:endParaRPr lang="fr-FR" dirty="0"/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Clean and 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support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understand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sleep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do SAI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/>
              <a:t>explain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for 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544</Words>
  <Application>Microsoft Office PowerPoint</Application>
  <PresentationFormat>Grand écran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35</cp:revision>
  <dcterms:created xsi:type="dcterms:W3CDTF">2020-01-03T16:12:47Z</dcterms:created>
  <dcterms:modified xsi:type="dcterms:W3CDTF">2020-03-09T15:59:29Z</dcterms:modified>
</cp:coreProperties>
</file>