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D1B482E-E16C-49CB-9E7B-D9EDB8C4AE46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9480" cy="30693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480" cy="3583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4880" cy="4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5F62D24-3693-48AE-AEEB-CCB03723B39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9480" cy="30693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480" cy="3583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4880" cy="4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E635ED9-D5D2-46CE-99AD-A6AB0C35BD1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9480" cy="30693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480" cy="3583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4880" cy="4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4338A82-8094-4545-ADAB-B5E0BD4F120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280" cy="34254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1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040" cy="34131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560" cy="4098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5200" cy="68410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7280"/>
            <a:ext cx="12171960" cy="68410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204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8680" cy="11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7600" cy="14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76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7480" cy="8974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1640" cy="343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4760" cy="390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7600" cy="14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76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7480" cy="8974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7400" y="3754440"/>
            <a:ext cx="187200" cy="653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1040" y="4773240"/>
            <a:ext cx="187200" cy="653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5680" y="4132800"/>
            <a:ext cx="187200" cy="653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4280" y="3549240"/>
            <a:ext cx="187200" cy="653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5720" y="3293640"/>
            <a:ext cx="187200" cy="653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7040" cy="20689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6000" cy="2991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6480" cy="1073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7840" cy="32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7600" cy="14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76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7720" cy="8377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4240" cy="4564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1280" cy="10234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7480" cy="8974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3200" y="2552040"/>
            <a:ext cx="961560" cy="467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9440" y="3345480"/>
            <a:ext cx="961560" cy="467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6760" y="3660480"/>
            <a:ext cx="961560" cy="467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7680" y="2341080"/>
            <a:ext cx="961560" cy="467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1560" cy="467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7480" cy="8974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6000" cy="245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6000" cy="245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6000" cy="245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6000" cy="245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6000" cy="245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7480" cy="8974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6720" y="3690360"/>
            <a:ext cx="187200" cy="653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0000" y="4709160"/>
            <a:ext cx="187200" cy="653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4640" y="4068360"/>
            <a:ext cx="187200" cy="653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3600" y="3484800"/>
            <a:ext cx="187200" cy="653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2720" y="3415680"/>
            <a:ext cx="187200" cy="653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7480" cy="8974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1640" cy="343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4760" cy="390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5200" cy="68410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1680" cy="458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8960" cy="68410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2160" cy="458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7600" cy="14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76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7720" cy="8377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4240" cy="4564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1280" cy="10234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7480" cy="8974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8760" y="2669400"/>
            <a:ext cx="961560" cy="467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5000" y="3462840"/>
            <a:ext cx="961560" cy="467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2680" y="3777840"/>
            <a:ext cx="961560" cy="467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3240" y="2458440"/>
            <a:ext cx="961560" cy="467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1560" cy="467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9800" cy="73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7600" cy="14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76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7480" cy="8974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6040" cy="52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6040" cy="52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100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084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7600" cy="14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76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7480" cy="8974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0520" cy="8974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1440" cy="5493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3000" cy="37029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7600" cy="14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76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4960" cy="6249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4760" cy="5547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7480" cy="8974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6720" cy="84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3120" cy="22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1960" cy="22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5440"/>
            <a:ext cx="612720" cy="10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7600" cy="14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76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3000" cy="37029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4960" cy="6249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7480" cy="8974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6720" cy="84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3120" cy="22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1960" cy="22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7480" cy="8974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4920" y="4113000"/>
            <a:ext cx="1769040" cy="290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7600" cy="14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76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9480" cy="28299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0560" cy="16275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0560" cy="16275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0560" cy="16275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4280" cy="302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5200" cy="302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0160" cy="9057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1560" cy="8089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8720" cy="6397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852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1960"/>
            <a:ext cx="194760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5200" cy="68410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2960" cy="68410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6880" cy="32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9520" cy="2426400"/>
            <a:chOff x="952560" y="2104200"/>
            <a:chExt cx="6149520" cy="24264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9560" cy="7995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6480" cy="4564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7280" cy="799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9560" cy="7995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6480" cy="4564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7280" cy="799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9560" cy="7995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6480" cy="4564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7280" cy="799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9560" cy="7995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6480" cy="4564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7280" cy="799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7600" cy="14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5480" cy="3322800"/>
            <a:chOff x="948240" y="823320"/>
            <a:chExt cx="10275480" cy="33228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5680" cy="13456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3280" cy="7732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5000" cy="134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5680" cy="13456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3280" cy="7732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5000" cy="134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5680" cy="13456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3280" cy="7732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5000" cy="134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5680" cy="13456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3280" cy="7732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5000" cy="134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7600" cy="14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76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7600" cy="14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7480" cy="8974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9480" cy="13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9560" y="990000"/>
            <a:ext cx="1600920" cy="13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072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296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912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532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7480" cy="89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7600" cy="14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7440" cy="5832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552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9480" cy="13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9560" y="990000"/>
            <a:ext cx="1600920" cy="13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072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296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912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6520" cy="6022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7160" cy="5925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7440" cy="5832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7440" cy="58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7600" cy="14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76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3760" cy="29570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7600" cy="14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3160" cy="22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1360" cy="706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0600" cy="390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3920" cy="658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3080" cy="658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3760" cy="29570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2120" cy="842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0600" cy="390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3920" cy="658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6880" cy="658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7600" cy="14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576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7000"/>
          </a:bodyPr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7600" cy="14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76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5160" cy="790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5160" cy="790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5160" cy="790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7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5200" cy="68410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1680" cy="458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8960" cy="68410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2160" cy="458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7600" cy="14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7240" cy="32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7720" cy="8377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4240" cy="4564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1280" cy="10234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7480" cy="8974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1360" y="2663280"/>
            <a:ext cx="961560" cy="467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7240" y="3456720"/>
            <a:ext cx="961560" cy="467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4920" y="3771720"/>
            <a:ext cx="961560" cy="467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5480" y="2452320"/>
            <a:ext cx="961560" cy="467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1560" cy="467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7600" cy="14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76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7480" cy="8974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7480" cy="8974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6000" cy="245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6000" cy="245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6000" cy="245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6000" cy="245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6000" cy="245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2020-04-24T18:41:05Z</dcterms:modified>
  <cp:revision>190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