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60" r:id="rId16"/>
    <p:sldId id="261" r:id="rId17"/>
    <p:sldId id="265" r:id="rId18"/>
    <p:sldId id="262" r:id="rId19"/>
    <p:sldId id="264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support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understand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524</Words>
  <Application>Microsoft Office PowerPoint</Application>
  <PresentationFormat>Grand écran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Présentation PowerPoint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32</cp:revision>
  <dcterms:created xsi:type="dcterms:W3CDTF">2020-01-03T16:12:47Z</dcterms:created>
  <dcterms:modified xsi:type="dcterms:W3CDTF">2020-03-09T15:55:45Z</dcterms:modified>
</cp:coreProperties>
</file>