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75BBAB4-CA03-46FD-B9E0-B04B8C29844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720" cy="3063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720" cy="3577680"/>
          </a:xfrm>
          <a:prstGeom prst="rect">
            <a:avLst/>
          </a:prstGeom>
        </p:spPr>
        <p:txBody>
          <a:bodyPr lIns="0" rIns="0" tIns="0" bIns="0"/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912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EC8F80-A709-4D98-B2D9-7C23D334856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720" cy="30636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720" cy="3577680"/>
          </a:xfrm>
          <a:prstGeom prst="rect">
            <a:avLst/>
          </a:prstGeom>
        </p:spPr>
        <p:txBody>
          <a:bodyPr lIns="0" rIns="0" tIns="0" bIns="0"/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912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AB3AD3-FEAF-4B49-A104-C54C2A4CAA6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720" cy="3063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720" cy="3577680"/>
          </a:xfrm>
          <a:prstGeom prst="rect">
            <a:avLst/>
          </a:prstGeom>
        </p:spPr>
        <p:txBody>
          <a:bodyPr lIns="0" rIns="0" tIns="0" bIns="0"/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912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A5E661-1ADF-4C6E-8E5F-7E0A240C55D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/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280" cy="34074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800" cy="4093200"/>
          </a:xfrm>
          <a:prstGeom prst="rect">
            <a:avLst/>
          </a:prstGeom>
        </p:spPr>
        <p:txBody>
          <a:bodyPr lIns="0" rIns="0" tIns="0" bIns="0"/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9440" cy="68353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3040"/>
            <a:ext cx="12166200" cy="68353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6280" cy="36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2920" cy="11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5880" cy="33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9000" cy="38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480" y="375084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600" y="477684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1440" y="413280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7880" y="354780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968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1280" cy="2063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0240" cy="29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0720" cy="1067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2080" cy="3205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1960" cy="8319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8480" cy="4507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5520" cy="10177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0680" y="254844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5840" y="334440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240" y="365688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4080" y="234000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800" y="368676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560" y="471276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0400" y="406836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7200" y="348336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1720"/>
            <a:ext cx="181440" cy="64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5880" cy="338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9000" cy="38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9440" cy="6835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5920" cy="45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3200" cy="6835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6400" cy="45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1960" cy="8319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8480" cy="4507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5520" cy="10177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240" y="266580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1400" y="346176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160" y="377424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9640" y="245736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4040" cy="734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0280" cy="52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0280" cy="52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52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508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4760" cy="8917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5680" cy="5436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7240" cy="3697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9200" cy="6192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9000" cy="5490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0960" cy="83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7360" cy="2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6200" cy="2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9680"/>
            <a:ext cx="606960" cy="10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7240" cy="3697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9200" cy="6192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0960" cy="83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7360" cy="2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6200" cy="2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5160"/>
            <a:ext cx="1763280" cy="28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3720" cy="28242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4800" cy="16218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4800" cy="16218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4800" cy="16218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8520" cy="29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9440" cy="29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4400" cy="9000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5800" cy="8031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2960" cy="6339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2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7720"/>
            <a:ext cx="1941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9440" cy="68353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7200" cy="68353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1120" cy="32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3760" cy="2420640"/>
            <a:chOff x="952560" y="2104200"/>
            <a:chExt cx="6143760" cy="24206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3800" cy="793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0720" cy="450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1520" cy="79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3800" cy="793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0720" cy="450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1520" cy="79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3800" cy="793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0720" cy="450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1520" cy="79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3800" cy="793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0720" cy="450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1520" cy="79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9720" cy="3317040"/>
            <a:chOff x="948240" y="823320"/>
            <a:chExt cx="10269720" cy="33170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9920" cy="1339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7520" cy="767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9240" cy="133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9920" cy="1339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7520" cy="767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9240" cy="133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9920" cy="1339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7520" cy="767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9240" cy="133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9920" cy="1339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7520" cy="767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9240" cy="133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3720" cy="13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3800" y="990000"/>
            <a:ext cx="1595160" cy="13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49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72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33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95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1720" cy="8917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1680" cy="5774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9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3720" cy="13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3800" y="990000"/>
            <a:ext cx="1595160" cy="13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49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72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33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0760" cy="5965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1400" cy="5868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1680" cy="5774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1680" cy="5774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8000" cy="2951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7400" cy="22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5600" cy="700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4840" cy="384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8160" cy="652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7320" cy="652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8000" cy="2951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6360" cy="836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4840" cy="384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8160" cy="652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1120" cy="652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00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9400" cy="785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9400" cy="785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9400" cy="785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9440" cy="6835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5920" cy="45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3200" cy="6835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6400" cy="45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1480" cy="32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1960" cy="8319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8480" cy="450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5520" cy="10177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840" y="265968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3640" y="345564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2400" y="376812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1880" y="245124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5800" cy="46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184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18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1720" cy="8917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0240" cy="239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2020-04-29T17:12:19Z</dcterms:modified>
  <cp:revision>210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