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/>
          </a:bodyPr>
          <a:lstStyle/>
          <a:p>
            <a:r>
              <a:rPr lang="fr-FR" dirty="0"/>
              <a:t>Policy (a):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State value-fonction (s):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Q(s, a)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fr-FR" dirty="0"/>
          </a:p>
          <a:p>
            <a:r>
              <a:rPr lang="fr-FR" dirty="0" err="1"/>
              <a:t>Explains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simple </a:t>
            </a:r>
            <a:r>
              <a:rPr lang="fr-FR" dirty="0" err="1"/>
              <a:t>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401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15</cp:revision>
  <dcterms:created xsi:type="dcterms:W3CDTF">2020-01-03T16:12:47Z</dcterms:created>
  <dcterms:modified xsi:type="dcterms:W3CDTF">2020-03-04T15:45:46Z</dcterms:modified>
</cp:coreProperties>
</file>