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3" Type="http://schemas.openxmlformats.org/officeDocument/2006/relationships/image" Target="../media/image25.svg"/><Relationship Id="rId21" Type="http://schemas.openxmlformats.org/officeDocument/2006/relationships/image" Target="../media/image43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19" Type="http://schemas.openxmlformats.org/officeDocument/2006/relationships/image" Target="../media/image41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adapter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38" y="1580125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897" y="3904830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273" y="2533660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364" y="1810757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7233" y="3116814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77753" y="2533660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2166072" y="24198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2146108" y="32056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err="1"/>
              <a:t>need</a:t>
            </a:r>
            <a:r>
              <a:rPr lang="fr-FR"/>
              <a:t> to</a:t>
            </a:r>
          </a:p>
          <a:p>
            <a:r>
              <a:rPr lang="fr-FR"/>
              <a:t>It will compress data as much as he can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641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49</cp:revision>
  <dcterms:created xsi:type="dcterms:W3CDTF">2020-01-03T16:12:47Z</dcterms:created>
  <dcterms:modified xsi:type="dcterms:W3CDTF">2020-03-15T06:17:31Z</dcterms:modified>
</cp:coreProperties>
</file>