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447F065-78B8-4455-BF82-0FC229BAB96E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480" cy="30783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rIns="0" tIns="0" bIns="0"/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452B70-AD84-43E5-B927-3300B5C3100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480" cy="30783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521370-C199-4BF9-A5DB-49842117428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480" cy="30783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rIns="0" tIns="0" bIns="0"/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004E39-CE9B-4988-856D-9AC96FEBB08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040" cy="34221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4200" cy="685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7920"/>
            <a:ext cx="12180960" cy="685008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1040" cy="36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7680" cy="11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600" y="376056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200" y="476712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6680" y="413280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8160" y="355140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520" y="329940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6040" cy="2077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5000" cy="3000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5480" cy="1082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6840" cy="322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6720" cy="8467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3240" cy="4654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0280" cy="10324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6800" y="255780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5200" y="334728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360" y="366624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3440" y="234288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920" y="369648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160" y="470304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5640" y="406836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7480" y="348696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520" y="3421440"/>
            <a:ext cx="196200" cy="662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0640" cy="352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3760" cy="39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4200" cy="68500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0680" cy="45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7960" cy="6850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1160" cy="45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6720" cy="8467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3240" cy="4654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0280" cy="10324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360" y="267516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0760" y="346464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6280" y="378360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9000" y="246024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8800" cy="7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5040" cy="53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5040" cy="53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000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1984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9520" cy="9064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0440" cy="5583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2000" cy="3711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3960" cy="6339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3760" cy="5637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5720" cy="84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2120" cy="23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0960" cy="23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4800"/>
            <a:ext cx="621720" cy="11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2000" cy="3711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3960" cy="6339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5720" cy="84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2120" cy="23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0960" cy="23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9520" y="4109040"/>
            <a:ext cx="1778040" cy="299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8480" cy="28389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9560" cy="16365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9560" cy="16365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9560" cy="16365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3280" cy="31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4200" cy="311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9160" cy="9147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0560" cy="8179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7720" cy="6487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75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2960"/>
            <a:ext cx="195660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4480" cy="3331800"/>
            <a:chOff x="948240" y="823320"/>
            <a:chExt cx="10284480" cy="33318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4680" cy="1354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2280" cy="782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4000" cy="13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4680" cy="1354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2280" cy="782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4000" cy="13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4680" cy="1354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2280" cy="782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4000" cy="13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4680" cy="1354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2280" cy="782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4000" cy="135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4200" cy="685008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1960" cy="68500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5880" cy="32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8520" cy="2435400"/>
            <a:chOff x="952560" y="2104200"/>
            <a:chExt cx="6158520" cy="24354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8560" cy="808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5480" cy="465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6280" cy="80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8560" cy="808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5480" cy="465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6280" cy="80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8560" cy="808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5480" cy="465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6280" cy="80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8560" cy="808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5480" cy="465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6280" cy="808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8480" cy="13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8920" y="990000"/>
            <a:ext cx="1609920" cy="13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097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196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81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43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6480" cy="90648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6440" cy="5922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45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8480" cy="13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8920" y="990000"/>
            <a:ext cx="1609920" cy="13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097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196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8120" cy="3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5520" cy="6112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6160" cy="6015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6440" cy="5922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6440" cy="592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2760" cy="2966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2160" cy="22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0360" cy="715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9600" cy="399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2920" cy="667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2080" cy="667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2760" cy="2966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1120" cy="851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9600" cy="399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2920" cy="667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5880" cy="667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476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4160" cy="799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4160" cy="799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4160" cy="799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6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4200" cy="685008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0680" cy="45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7960" cy="6850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1160" cy="45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6240" cy="32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6720" cy="8467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3240" cy="4654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0280" cy="10324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4960" y="266904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3000" y="345852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520" y="377748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1240" y="245412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0560" cy="476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5000" cy="254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6600" cy="14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6600" cy="36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7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6480" cy="9064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6480" cy="9064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0640" cy="352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3760" cy="399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2020-04-16T19:14:49Z</dcterms:modified>
  <cp:revision>160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