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07B5483-163D-47BD-B3B4-1F216C07423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440" cy="3055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440" cy="356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5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084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7EA0EF-63CA-46C1-B670-FAA5BAE7445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440" cy="3055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440" cy="356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084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40CEF3-1671-4411-B685-109E7B63884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5440" cy="3055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5440" cy="356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5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084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DB2B5B7-A08F-45A1-B09F-D14C0DCFEE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7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000" cy="33991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520" cy="408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6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1160" cy="68270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0960"/>
            <a:ext cx="12157920" cy="68270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8000" cy="36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464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7600" cy="32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0720" cy="37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920" y="374544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800" y="478224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9720" y="413280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3640" y="354600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200" y="328392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3000" cy="2054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1960" cy="2977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2440" cy="1059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3800" cy="3197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3680" cy="823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0200" cy="442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7240" cy="1009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7800" y="254340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0800" y="334260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1360" y="365184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9040" y="233820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240" y="368136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760" y="471816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8680" y="406836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2960" y="348156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200" y="3405960"/>
            <a:ext cx="173160" cy="639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7600" cy="329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0720" cy="376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1160" cy="6827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7640" cy="45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4920" cy="6827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8120" cy="45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3680" cy="823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0200" cy="442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7240" cy="1009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3360" y="266076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6360" y="345996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7280" y="376920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4600" y="245556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5760" cy="72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2000" cy="514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2000" cy="514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69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680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6480" cy="883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7400" cy="535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8960" cy="3688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0920" cy="610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0720" cy="540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2680" cy="82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9080" cy="20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792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1760"/>
            <a:ext cx="598680" cy="9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8960" cy="3688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0920" cy="610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2680" cy="82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9080" cy="20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7920" cy="20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2840" y="4119120"/>
            <a:ext cx="1755000" cy="27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5440" cy="2815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6520" cy="1613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6520" cy="1613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6520" cy="1613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0240" cy="288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1160" cy="288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6120" cy="891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7520" cy="794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4680" cy="625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44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6000"/>
            <a:ext cx="19335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1160" cy="68270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8920" cy="6827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2840" cy="32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5480" cy="2412360"/>
            <a:chOff x="952560" y="2104200"/>
            <a:chExt cx="6135480" cy="2412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5520" cy="785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2440" cy="442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3240" cy="78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5520" cy="785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2440" cy="442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3240" cy="78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5520" cy="785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2440" cy="442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3240" cy="78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5520" cy="785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2440" cy="442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3240" cy="78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1440" cy="3308760"/>
            <a:chOff x="948240" y="823320"/>
            <a:chExt cx="10261440" cy="3308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1640" cy="1331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9240" cy="759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0960" cy="133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1640" cy="1331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9240" cy="759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0960" cy="133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1640" cy="1331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9240" cy="759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0960" cy="133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1640" cy="1331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9240" cy="759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0960" cy="133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5440" cy="13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5880" y="990000"/>
            <a:ext cx="1586880" cy="13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66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8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50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12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3440" cy="88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3400" cy="569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14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5440" cy="130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5880" y="990000"/>
            <a:ext cx="1586880" cy="13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66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89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50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2480" cy="588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3120" cy="578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3400" cy="569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3400" cy="56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9720" cy="2943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9120" cy="22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7320" cy="692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6560" cy="3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9880" cy="64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9040" cy="64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9720" cy="2943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8080" cy="82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6560" cy="3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9880" cy="64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2840" cy="64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172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1120" cy="776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1120" cy="776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1120" cy="776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1160" cy="6827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7640" cy="45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4920" cy="6827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8120" cy="45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3200" cy="32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3680" cy="823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0200" cy="442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7240" cy="1009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5960" y="265464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8600" y="345384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9520" y="376308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6840" y="244944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7520" cy="4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356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3560" cy="35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4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3440" cy="883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3440" cy="883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1960" cy="231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2020-05-07T10:17:04Z</dcterms:modified>
  <cp:revision>238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