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59" r:id="rId12"/>
    <p:sldId id="260" r:id="rId13"/>
    <p:sldId id="261" r:id="rId14"/>
    <p:sldId id="265" r:id="rId15"/>
    <p:sldId id="262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494</Words>
  <Application>Microsoft Office PowerPoint</Application>
  <PresentationFormat>Grand écran</PresentationFormat>
  <Paragraphs>99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28</cp:revision>
  <dcterms:created xsi:type="dcterms:W3CDTF">2020-01-03T16:12:47Z</dcterms:created>
  <dcterms:modified xsi:type="dcterms:W3CDTF">2020-03-08T16:50:39Z</dcterms:modified>
</cp:coreProperties>
</file>