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EBFFB9-0711-4A6B-B308-84F3400FF49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E807C6-91D1-45C8-B88F-002C89D4CF9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67626A-429E-4914-B5D6-8B1AC080783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6680" cy="3076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64E0DC-9111-4AEC-B5CC-0FD3746F8C3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2400" cy="6848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0080"/>
            <a:ext cx="12179160" cy="68482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9240" cy="36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588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5912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840" y="476820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8480" y="413280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9240" y="355068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160" y="329796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4240" cy="2076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3200" cy="299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3680" cy="1080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5040" cy="321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4920" cy="844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1440" cy="463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8480" cy="1030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6080" y="255708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4480" y="334692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9640" y="366552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2720" y="234252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504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800" y="470412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7440" y="406836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8560" y="348624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160" y="3420000"/>
            <a:ext cx="194400" cy="660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8840" cy="35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1960" cy="39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2400" cy="68482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8880" cy="45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6160" cy="6848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9360" cy="45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4920" cy="844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1440" cy="463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8480" cy="1030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1640" y="267444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0040" y="346428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560" y="378288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8280" y="245988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7000" cy="74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3240" cy="53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3240" cy="53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8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804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7720" cy="904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8640" cy="556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0200" cy="3710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2160" cy="632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1960" cy="561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3920" cy="8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032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9160" cy="2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2640"/>
            <a:ext cx="619920" cy="11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0200" cy="3710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2160" cy="632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3920" cy="8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032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9160" cy="2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320" y="4109040"/>
            <a:ext cx="1776240" cy="29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6680" cy="2837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7760" cy="1634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7760" cy="1634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7760" cy="1634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1480" cy="30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2400" cy="309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7360" cy="912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8760" cy="816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5920" cy="646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57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4760"/>
            <a:ext cx="19548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2680" cy="3330000"/>
            <a:chOff x="948240" y="823320"/>
            <a:chExt cx="10282680" cy="3330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2880" cy="1352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0480" cy="780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2200" cy="135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2880" cy="1352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0480" cy="780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2200" cy="135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2880" cy="1352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0480" cy="780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2200" cy="135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2880" cy="1352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0480" cy="780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2200" cy="135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2400" cy="68482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0160" cy="6848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4080" cy="32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6720" cy="2433600"/>
            <a:chOff x="952560" y="2104200"/>
            <a:chExt cx="6156720" cy="2433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6760" cy="806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3680" cy="463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4480" cy="80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6760" cy="806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3680" cy="463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4480" cy="80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6760" cy="806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3680" cy="463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4480" cy="80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6760" cy="806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3680" cy="463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4480" cy="806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6680" cy="13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6760" y="990000"/>
            <a:ext cx="160812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01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6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25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4680" cy="9046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4640" cy="590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27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6680" cy="13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6760" y="990000"/>
            <a:ext cx="160812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7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01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6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3720" cy="609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4360" cy="599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4640" cy="590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4640" cy="590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0960" cy="2964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0360" cy="22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8560" cy="71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7800" cy="39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1120" cy="66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0280" cy="66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0960" cy="2964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9320" cy="84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7800" cy="39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1120" cy="66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4080" cy="665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296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2360" cy="798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2360" cy="798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2360" cy="798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2400" cy="68482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8880" cy="45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6160" cy="6848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9360" cy="45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4440" cy="32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4920" cy="844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1440" cy="463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8480" cy="1030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4240" y="266832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2280" y="345816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7800" y="377676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0520" y="245376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8760" cy="47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3200" cy="252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480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4800" cy="36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6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4680" cy="904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4680" cy="904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8840" cy="351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1960" cy="39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2020-04-17T19:37:13Z</dcterms:modified>
  <cp:revision>167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