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70.png"/><Relationship Id="rId7" Type="http://schemas.openxmlformats.org/officeDocument/2006/relationships/image" Target="../media/image3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70.png"/><Relationship Id="rId7" Type="http://schemas.openxmlformats.org/officeDocument/2006/relationships/image" Target="../media/image3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62502-F79B-49BA-ABA1-44817C9D6501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91AD3-41F0-4AF2-986E-6281E051088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388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Hello </a:t>
            </a:r>
            <a:r>
              <a:rPr lang="fr-FR" dirty="0" err="1"/>
              <a:t>everyone</a:t>
            </a:r>
            <a:endParaRPr lang="fr-FR" dirty="0"/>
          </a:p>
          <a:p>
            <a:br>
              <a:rPr lang="fr-FR" dirty="0"/>
            </a:b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Johnny NGUYEN</a:t>
            </a:r>
          </a:p>
          <a:p>
            <a:r>
              <a:rPr lang="fr-FR" dirty="0"/>
              <a:t>I </a:t>
            </a:r>
            <a:r>
              <a:rPr lang="fr-FR" dirty="0" err="1"/>
              <a:t>hope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are all </a:t>
            </a:r>
            <a:r>
              <a:rPr lang="fr-FR" dirty="0" err="1"/>
              <a:t>safe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epidemic</a:t>
            </a:r>
            <a:endParaRPr lang="fr-FR" dirty="0"/>
          </a:p>
          <a:p>
            <a:r>
              <a:rPr lang="fr-FR" dirty="0" err="1"/>
              <a:t>I’m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France</a:t>
            </a:r>
          </a:p>
          <a:p>
            <a:r>
              <a:rPr lang="fr-FR" dirty="0"/>
              <a:t>And </a:t>
            </a:r>
            <a:r>
              <a:rPr lang="fr-FR" dirty="0" err="1"/>
              <a:t>today</a:t>
            </a:r>
            <a:r>
              <a:rPr lang="fr-FR" dirty="0"/>
              <a:t> </a:t>
            </a:r>
            <a:r>
              <a:rPr lang="fr-FR" dirty="0" err="1"/>
              <a:t>I’m</a:t>
            </a:r>
            <a:r>
              <a:rPr lang="fr-FR" dirty="0"/>
              <a:t> </a:t>
            </a:r>
            <a:r>
              <a:rPr lang="fr-FR" dirty="0" err="1"/>
              <a:t>going</a:t>
            </a:r>
            <a:r>
              <a:rPr lang="fr-FR" dirty="0"/>
              <a:t> to show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consist</a:t>
            </a:r>
            <a:r>
              <a:rPr lang="fr-FR" dirty="0"/>
              <a:t> to</a:t>
            </a:r>
            <a:br>
              <a:rPr lang="fr-FR" dirty="0"/>
            </a:b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91AD3-41F0-4AF2-986E-6281E051088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620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91AD3-41F0-4AF2-986E-6281E051088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60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9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31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8.png"/><Relationship Id="rId33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7.svg"/><Relationship Id="rId32" Type="http://schemas.openxmlformats.org/officeDocument/2006/relationships/image" Target="../media/image43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6.png"/><Relationship Id="rId28" Type="http://schemas.openxmlformats.org/officeDocument/2006/relationships/image" Target="../media/image35.svg"/><Relationship Id="rId36" Type="http://schemas.openxmlformats.org/officeDocument/2006/relationships/image" Target="../media/image33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31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41.svg"/><Relationship Id="rId35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svg"/><Relationship Id="rId7" Type="http://schemas.openxmlformats.org/officeDocument/2006/relationships/image" Target="../media/image57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35.svg"/><Relationship Id="rId5" Type="http://schemas.openxmlformats.org/officeDocument/2006/relationships/image" Target="../media/image48.svg"/><Relationship Id="rId10" Type="http://schemas.openxmlformats.org/officeDocument/2006/relationships/image" Target="../media/image34.png"/><Relationship Id="rId4" Type="http://schemas.openxmlformats.org/officeDocument/2006/relationships/image" Target="../media/image47.png"/><Relationship Id="rId9" Type="http://schemas.openxmlformats.org/officeDocument/2006/relationships/image" Target="../media/image59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5.svg"/><Relationship Id="rId7" Type="http://schemas.openxmlformats.org/officeDocument/2006/relationships/image" Target="../media/image61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3.svg"/><Relationship Id="rId5" Type="http://schemas.openxmlformats.org/officeDocument/2006/relationships/image" Target="../media/image48.svg"/><Relationship Id="rId10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3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svg"/><Relationship Id="rId18" Type="http://schemas.openxmlformats.org/officeDocument/2006/relationships/image" Target="../media/image90.png"/><Relationship Id="rId3" Type="http://schemas.openxmlformats.org/officeDocument/2006/relationships/image" Target="../media/image75.svg"/><Relationship Id="rId21" Type="http://schemas.openxmlformats.org/officeDocument/2006/relationships/image" Target="../media/image93.svg"/><Relationship Id="rId7" Type="http://schemas.openxmlformats.org/officeDocument/2006/relationships/image" Target="../media/image79.svg"/><Relationship Id="rId12" Type="http://schemas.openxmlformats.org/officeDocument/2006/relationships/image" Target="../media/image84.png"/><Relationship Id="rId17" Type="http://schemas.openxmlformats.org/officeDocument/2006/relationships/image" Target="../media/image89.sv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svg"/><Relationship Id="rId5" Type="http://schemas.openxmlformats.org/officeDocument/2006/relationships/image" Target="../media/image77.svg"/><Relationship Id="rId15" Type="http://schemas.openxmlformats.org/officeDocument/2006/relationships/image" Target="../media/image87.svg"/><Relationship Id="rId10" Type="http://schemas.openxmlformats.org/officeDocument/2006/relationships/image" Target="../media/image82.png"/><Relationship Id="rId19" Type="http://schemas.openxmlformats.org/officeDocument/2006/relationships/image" Target="../media/image91.svg"/><Relationship Id="rId4" Type="http://schemas.openxmlformats.org/officeDocument/2006/relationships/image" Target="../media/image76.png"/><Relationship Id="rId9" Type="http://schemas.openxmlformats.org/officeDocument/2006/relationships/image" Target="../media/image81.svg"/><Relationship Id="rId14" Type="http://schemas.openxmlformats.org/officeDocument/2006/relationships/image" Target="../media/image8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to </a:t>
            </a:r>
            <a:r>
              <a:rPr lang="fr-FR" dirty="0" err="1">
                <a:solidFill>
                  <a:srgbClr val="002060"/>
                </a:solidFill>
              </a:rPr>
              <a:t>listen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command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and let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for </a:t>
            </a:r>
            <a:r>
              <a:rPr lang="fr-FR" b="1" dirty="0" err="1">
                <a:solidFill>
                  <a:srgbClr val="FFFF00"/>
                </a:solidFill>
              </a:rPr>
              <a:t>another</a:t>
            </a:r>
            <a:r>
              <a:rPr lang="fr-FR" b="1" dirty="0">
                <a:solidFill>
                  <a:srgbClr val="FFFF00"/>
                </a:solidFill>
              </a:rPr>
              <a:t> application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632" y="3979334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885" y="4030132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4629" y="2725945"/>
            <a:ext cx="914400" cy="914400"/>
          </a:xfrm>
          <a:prstGeom prst="rect">
            <a:avLst/>
          </a:prstGeom>
        </p:spPr>
      </p:pic>
      <p:pic>
        <p:nvPicPr>
          <p:cNvPr id="6" name="Graphique 5" descr="Parole">
            <a:extLst>
              <a:ext uri="{FF2B5EF4-FFF2-40B4-BE49-F238E27FC236}">
                <a16:creationId xmlns:a16="http://schemas.microsoft.com/office/drawing/2014/main" id="{8F292A96-33FC-427A-87E4-5F58A0D60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070" y="3433234"/>
            <a:ext cx="914400" cy="914400"/>
          </a:xfrm>
          <a:prstGeom prst="rect">
            <a:avLst/>
          </a:prstGeom>
        </p:spPr>
      </p:pic>
      <p:pic>
        <p:nvPicPr>
          <p:cNvPr id="10" name="Graphique 9" descr="Notation musicale">
            <a:extLst>
              <a:ext uri="{FF2B5EF4-FFF2-40B4-BE49-F238E27FC236}">
                <a16:creationId xmlns:a16="http://schemas.microsoft.com/office/drawing/2014/main" id="{351F199E-152F-45C7-92F5-9CBB67E3B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3091" y="5079999"/>
            <a:ext cx="914400" cy="914400"/>
          </a:xfrm>
          <a:prstGeom prst="rect">
            <a:avLst/>
          </a:prstGeom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D59CD8F2-10B5-4F53-88AF-2BCFC611260F}"/>
              </a:ext>
            </a:extLst>
          </p:cNvPr>
          <p:cNvSpPr/>
          <p:nvPr/>
        </p:nvSpPr>
        <p:spPr>
          <a:xfrm rot="3732868">
            <a:off x="7993698" y="376619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36D4982-8480-4DA2-8513-EE88FF8C0975}"/>
              </a:ext>
            </a:extLst>
          </p:cNvPr>
          <p:cNvSpPr/>
          <p:nvPr/>
        </p:nvSpPr>
        <p:spPr>
          <a:xfrm rot="14618119">
            <a:off x="6344583" y="4761969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C4A2AA50-047C-4245-B443-A5571DC2DB86}"/>
              </a:ext>
            </a:extLst>
          </p:cNvPr>
          <p:cNvSpPr/>
          <p:nvPr/>
        </p:nvSpPr>
        <p:spPr>
          <a:xfrm rot="5400000">
            <a:off x="6188552" y="413284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D4836C54-A49D-49D7-814B-300210671829}"/>
              </a:ext>
            </a:extLst>
          </p:cNvPr>
          <p:cNvSpPr/>
          <p:nvPr/>
        </p:nvSpPr>
        <p:spPr>
          <a:xfrm rot="7014157">
            <a:off x="6423387" y="3553355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6544CD3B-E89F-4550-BD5A-FEECA0CF36CC}"/>
              </a:ext>
            </a:extLst>
          </p:cNvPr>
          <p:cNvSpPr/>
          <p:nvPr/>
        </p:nvSpPr>
        <p:spPr>
          <a:xfrm rot="1747778">
            <a:off x="5088727" y="3305381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A7052FE-ADDE-4C4D-9265-EA9C3436BFD4}"/>
              </a:ext>
            </a:extLst>
          </p:cNvPr>
          <p:cNvSpPr/>
          <p:nvPr/>
        </p:nvSpPr>
        <p:spPr>
          <a:xfrm>
            <a:off x="6868174" y="306544"/>
            <a:ext cx="5043788" cy="20858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4B775B-56F6-4FE6-B413-0CFEE52AF3BE}"/>
              </a:ext>
            </a:extLst>
          </p:cNvPr>
          <p:cNvSpPr/>
          <p:nvPr/>
        </p:nvSpPr>
        <p:spPr>
          <a:xfrm>
            <a:off x="6271082" y="2669568"/>
            <a:ext cx="5633020" cy="3009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BEFE8C-1FC6-4754-8DB3-381CB38CFAEF}"/>
              </a:ext>
            </a:extLst>
          </p:cNvPr>
          <p:cNvSpPr/>
          <p:nvPr/>
        </p:nvSpPr>
        <p:spPr>
          <a:xfrm>
            <a:off x="130051" y="5710116"/>
            <a:ext cx="11183454" cy="10902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B2111F-69A9-4849-A311-E34BF741BC4B}"/>
              </a:ext>
            </a:extLst>
          </p:cNvPr>
          <p:cNvSpPr/>
          <p:nvPr/>
        </p:nvSpPr>
        <p:spPr>
          <a:xfrm>
            <a:off x="207139" y="1787381"/>
            <a:ext cx="5594730" cy="3228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adapter</a:t>
            </a:r>
            <a:r>
              <a:rPr lang="fr-FR" dirty="0"/>
              <a:t> to </a:t>
            </a:r>
            <a:r>
              <a:rPr lang="fr-FR" dirty="0" err="1"/>
              <a:t>easely</a:t>
            </a:r>
            <a:r>
              <a:rPr lang="fr-FR" dirty="0"/>
              <a:t>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b="1" dirty="0" err="1">
                <a:solidFill>
                  <a:srgbClr val="00B0F0"/>
                </a:solidFill>
              </a:rPr>
              <a:t>Compress</a:t>
            </a:r>
            <a:r>
              <a:rPr lang="fr-FR" dirty="0"/>
              <a:t> data </a:t>
            </a:r>
            <a:r>
              <a:rPr lang="fr-FR" dirty="0" err="1"/>
              <a:t>gather</a:t>
            </a:r>
            <a:r>
              <a:rPr lang="fr-FR" dirty="0"/>
              <a:t> by SAI</a:t>
            </a:r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RL</a:t>
            </a:r>
          </a:p>
          <a:p>
            <a:r>
              <a:rPr lang="fr-FR" dirty="0" err="1"/>
              <a:t>Make</a:t>
            </a:r>
            <a:r>
              <a:rPr lang="fr-FR" dirty="0"/>
              <a:t> SAI </a:t>
            </a:r>
            <a:r>
              <a:rPr lang="fr-FR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robust</a:t>
            </a:r>
            <a:endParaRPr lang="fr-FR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632D05D3-115B-4FB4-B6ED-F7E67B15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68" y="1832143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80D051A5-2BC3-4D6F-A43B-29BDC899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10" y="4185513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A148C457-3235-4D1D-9F09-6B2FCB96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03" y="2785678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Caméra vidéo">
            <a:extLst>
              <a:ext uri="{FF2B5EF4-FFF2-40B4-BE49-F238E27FC236}">
                <a16:creationId xmlns:a16="http://schemas.microsoft.com/office/drawing/2014/main" id="{43091EBC-6029-4FE6-8BFE-766AAE91E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439" y="1953636"/>
            <a:ext cx="914400" cy="914400"/>
          </a:xfrm>
          <a:prstGeom prst="rect">
            <a:avLst/>
          </a:prstGeom>
        </p:spPr>
      </p:pic>
      <p:pic>
        <p:nvPicPr>
          <p:cNvPr id="8" name="Graphique 7" descr="Microphone">
            <a:extLst>
              <a:ext uri="{FF2B5EF4-FFF2-40B4-BE49-F238E27FC236}">
                <a16:creationId xmlns:a16="http://schemas.microsoft.com/office/drawing/2014/main" id="{992F8A9B-EF21-446F-8788-3BAC5BC9B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308" y="3259693"/>
            <a:ext cx="914400" cy="914400"/>
          </a:xfrm>
          <a:prstGeom prst="rect">
            <a:avLst/>
          </a:prstGeom>
        </p:spPr>
      </p:pic>
      <p:pic>
        <p:nvPicPr>
          <p:cNvPr id="9" name="Graphique 8" descr="Point d’interrogation">
            <a:extLst>
              <a:ext uri="{FF2B5EF4-FFF2-40B4-BE49-F238E27FC236}">
                <a16:creationId xmlns:a16="http://schemas.microsoft.com/office/drawing/2014/main" id="{2762E42A-769B-4598-B22B-96B8AA4DB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0695" y="2740920"/>
            <a:ext cx="914400" cy="9144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70BF090-360F-43DC-B4D7-774920498776}"/>
              </a:ext>
            </a:extLst>
          </p:cNvPr>
          <p:cNvSpPr/>
          <p:nvPr/>
        </p:nvSpPr>
        <p:spPr>
          <a:xfrm rot="1192363">
            <a:off x="1580147" y="2562703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8AFC977-6531-442E-A5B9-DA0B24E59AFD}"/>
              </a:ext>
            </a:extLst>
          </p:cNvPr>
          <p:cNvSpPr/>
          <p:nvPr/>
        </p:nvSpPr>
        <p:spPr>
          <a:xfrm rot="20407754">
            <a:off x="1560183" y="334856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C69BADA-3DA2-43B8-8669-0F30035EAC88}"/>
              </a:ext>
            </a:extLst>
          </p:cNvPr>
          <p:cNvSpPr/>
          <p:nvPr/>
        </p:nvSpPr>
        <p:spPr>
          <a:xfrm rot="1192363">
            <a:off x="3333840" y="3671135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C40359D-0D88-4C05-971C-778A79DE12CD}"/>
              </a:ext>
            </a:extLst>
          </p:cNvPr>
          <p:cNvSpPr/>
          <p:nvPr/>
        </p:nvSpPr>
        <p:spPr>
          <a:xfrm rot="20407754">
            <a:off x="3408332" y="2344348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893519D-CD55-44F8-9CB4-2C8D5DC8702E}"/>
              </a:ext>
            </a:extLst>
          </p:cNvPr>
          <p:cNvSpPr/>
          <p:nvPr/>
        </p:nvSpPr>
        <p:spPr>
          <a:xfrm>
            <a:off x="3483899" y="300422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que 14" descr="Cerveau">
            <a:extLst>
              <a:ext uri="{FF2B5EF4-FFF2-40B4-BE49-F238E27FC236}">
                <a16:creationId xmlns:a16="http://schemas.microsoft.com/office/drawing/2014/main" id="{EF3E0705-CA69-47CF-9260-C3B2ADD6B3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9694" y="5710117"/>
            <a:ext cx="914400" cy="914400"/>
          </a:xfrm>
          <a:prstGeom prst="rect">
            <a:avLst/>
          </a:prstGeom>
        </p:spPr>
      </p:pic>
      <p:pic>
        <p:nvPicPr>
          <p:cNvPr id="16" name="Graphique 15" descr="Lune et étoiles">
            <a:extLst>
              <a:ext uri="{FF2B5EF4-FFF2-40B4-BE49-F238E27FC236}">
                <a16:creationId xmlns:a16="http://schemas.microsoft.com/office/drawing/2014/main" id="{D9251C28-70E5-4A1C-98DD-6E47DC918C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0553" y="5759499"/>
            <a:ext cx="914400" cy="914400"/>
          </a:xfrm>
          <a:prstGeom prst="rect">
            <a:avLst/>
          </a:prstGeom>
        </p:spPr>
      </p:pic>
      <p:pic>
        <p:nvPicPr>
          <p:cNvPr id="17" name="Graphique 16" descr="Boîte">
            <a:extLst>
              <a:ext uri="{FF2B5EF4-FFF2-40B4-BE49-F238E27FC236}">
                <a16:creationId xmlns:a16="http://schemas.microsoft.com/office/drawing/2014/main" id="{9E880D7A-C92A-4FB2-9A91-4EE8094839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83151" y="5710117"/>
            <a:ext cx="914400" cy="914400"/>
          </a:xfrm>
          <a:prstGeom prst="rect">
            <a:avLst/>
          </a:prstGeom>
        </p:spPr>
      </p:pic>
      <p:pic>
        <p:nvPicPr>
          <p:cNvPr id="18" name="Graphique 17" descr="Document">
            <a:extLst>
              <a:ext uri="{FF2B5EF4-FFF2-40B4-BE49-F238E27FC236}">
                <a16:creationId xmlns:a16="http://schemas.microsoft.com/office/drawing/2014/main" id="{3D18A8DE-E9D1-4274-BC76-179B3434DD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96049" y="5710117"/>
            <a:ext cx="914400" cy="914400"/>
          </a:xfrm>
          <a:prstGeom prst="rect">
            <a:avLst/>
          </a:prstGeom>
        </p:spPr>
      </p:pic>
      <p:pic>
        <p:nvPicPr>
          <p:cNvPr id="19" name="Graphique 18" descr="Pièces de puzzle">
            <a:extLst>
              <a:ext uri="{FF2B5EF4-FFF2-40B4-BE49-F238E27FC236}">
                <a16:creationId xmlns:a16="http://schemas.microsoft.com/office/drawing/2014/main" id="{F00ACC8C-DE80-4F11-BB24-77DF120010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04618" y="5710117"/>
            <a:ext cx="914400" cy="914400"/>
          </a:xfrm>
          <a:prstGeom prst="rect">
            <a:avLst/>
          </a:prstGeom>
        </p:spPr>
      </p:pic>
      <p:pic>
        <p:nvPicPr>
          <p:cNvPr id="20" name="Graphique 19" descr="Cerveau dans une tête">
            <a:extLst>
              <a:ext uri="{FF2B5EF4-FFF2-40B4-BE49-F238E27FC236}">
                <a16:creationId xmlns:a16="http://schemas.microsoft.com/office/drawing/2014/main" id="{A8BB59D1-EA04-42D8-8229-3E89C1E5B3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6286" y="5759499"/>
            <a:ext cx="914400" cy="914400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199E2B7-E41D-42CD-8914-A978F7F995ED}"/>
              </a:ext>
            </a:extLst>
          </p:cNvPr>
          <p:cNvSpPr/>
          <p:nvPr/>
        </p:nvSpPr>
        <p:spPr>
          <a:xfrm>
            <a:off x="1230189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DC6B156-CA22-405B-9F53-6D11D4100E53}"/>
              </a:ext>
            </a:extLst>
          </p:cNvPr>
          <p:cNvSpPr/>
          <p:nvPr/>
        </p:nvSpPr>
        <p:spPr>
          <a:xfrm>
            <a:off x="3103942" y="6117398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314034C-C1E2-46C0-9290-18F37309396E}"/>
              </a:ext>
            </a:extLst>
          </p:cNvPr>
          <p:cNvSpPr/>
          <p:nvPr/>
        </p:nvSpPr>
        <p:spPr>
          <a:xfrm>
            <a:off x="4958521" y="6109182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50BFD43-8060-431D-BCBD-233B70089C42}"/>
              </a:ext>
            </a:extLst>
          </p:cNvPr>
          <p:cNvSpPr/>
          <p:nvPr/>
        </p:nvSpPr>
        <p:spPr>
          <a:xfrm>
            <a:off x="6754337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873825C-9E39-4ABF-9E84-85069EEA2D9C}"/>
              </a:ext>
            </a:extLst>
          </p:cNvPr>
          <p:cNvSpPr/>
          <p:nvPr/>
        </p:nvSpPr>
        <p:spPr>
          <a:xfrm>
            <a:off x="8468319" y="6085671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que 25" descr="Ordinateur">
            <a:extLst>
              <a:ext uri="{FF2B5EF4-FFF2-40B4-BE49-F238E27FC236}">
                <a16:creationId xmlns:a16="http://schemas.microsoft.com/office/drawing/2014/main" id="{162547F3-1C0E-4647-97B9-8DA09EBB66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82667" y="3914932"/>
            <a:ext cx="914400" cy="914400"/>
          </a:xfrm>
          <a:prstGeom prst="rect">
            <a:avLst/>
          </a:prstGeom>
        </p:spPr>
      </p:pic>
      <p:pic>
        <p:nvPicPr>
          <p:cNvPr id="27" name="Graphique 26" descr="Micro de radio">
            <a:extLst>
              <a:ext uri="{FF2B5EF4-FFF2-40B4-BE49-F238E27FC236}">
                <a16:creationId xmlns:a16="http://schemas.microsoft.com/office/drawing/2014/main" id="{20445940-117C-45F9-BF5D-6CD9DD818BB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674920" y="3965730"/>
            <a:ext cx="914400" cy="914400"/>
          </a:xfrm>
          <a:prstGeom prst="rect">
            <a:avLst/>
          </a:prstGeom>
        </p:spPr>
      </p:pic>
      <p:pic>
        <p:nvPicPr>
          <p:cNvPr id="28" name="Graphique 27" descr="Tête avec engrenages">
            <a:extLst>
              <a:ext uri="{FF2B5EF4-FFF2-40B4-BE49-F238E27FC236}">
                <a16:creationId xmlns:a16="http://schemas.microsoft.com/office/drawing/2014/main" id="{27FAD365-255D-463A-90DC-43091F6F8C9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203664" y="2661543"/>
            <a:ext cx="914400" cy="914400"/>
          </a:xfrm>
          <a:prstGeom prst="rect">
            <a:avLst/>
          </a:prstGeom>
        </p:spPr>
      </p:pic>
      <p:pic>
        <p:nvPicPr>
          <p:cNvPr id="29" name="Graphique 28" descr="Parole">
            <a:extLst>
              <a:ext uri="{FF2B5EF4-FFF2-40B4-BE49-F238E27FC236}">
                <a16:creationId xmlns:a16="http://schemas.microsoft.com/office/drawing/2014/main" id="{3087F7AA-DB4E-4292-B874-084A0A7588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399105" y="3368832"/>
            <a:ext cx="914400" cy="914400"/>
          </a:xfrm>
          <a:prstGeom prst="rect">
            <a:avLst/>
          </a:prstGeom>
        </p:spPr>
      </p:pic>
      <p:pic>
        <p:nvPicPr>
          <p:cNvPr id="30" name="Graphique 29" descr="Notation musicale">
            <a:extLst>
              <a:ext uri="{FF2B5EF4-FFF2-40B4-BE49-F238E27FC236}">
                <a16:creationId xmlns:a16="http://schemas.microsoft.com/office/drawing/2014/main" id="{C6DFDB75-45DB-43A2-87DA-DC8A0CB1EAB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002126" y="5015597"/>
            <a:ext cx="914400" cy="914400"/>
          </a:xfrm>
          <a:prstGeom prst="rect">
            <a:avLst/>
          </a:prstGeom>
        </p:spPr>
      </p:pic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E0444035-31BC-487A-88D2-20EB54AE4304}"/>
              </a:ext>
            </a:extLst>
          </p:cNvPr>
          <p:cNvSpPr/>
          <p:nvPr/>
        </p:nvSpPr>
        <p:spPr>
          <a:xfrm rot="3732868">
            <a:off x="9842733" y="370178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DE90A64C-ADC8-40AB-A84E-4CD418EF7E5F}"/>
              </a:ext>
            </a:extLst>
          </p:cNvPr>
          <p:cNvSpPr/>
          <p:nvPr/>
        </p:nvSpPr>
        <p:spPr>
          <a:xfrm rot="14618119">
            <a:off x="8193618" y="4697567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7337FC5F-39F0-4EE8-BB1B-0E5A88AAE0F0}"/>
              </a:ext>
            </a:extLst>
          </p:cNvPr>
          <p:cNvSpPr/>
          <p:nvPr/>
        </p:nvSpPr>
        <p:spPr>
          <a:xfrm rot="5400000">
            <a:off x="8037587" y="406843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71911700-EA93-4E63-9E00-D624E01CE5EE}"/>
              </a:ext>
            </a:extLst>
          </p:cNvPr>
          <p:cNvSpPr/>
          <p:nvPr/>
        </p:nvSpPr>
        <p:spPr>
          <a:xfrm rot="7014157">
            <a:off x="8272422" y="348895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 : bas 34">
            <a:extLst>
              <a:ext uri="{FF2B5EF4-FFF2-40B4-BE49-F238E27FC236}">
                <a16:creationId xmlns:a16="http://schemas.microsoft.com/office/drawing/2014/main" id="{1B94B5E6-6042-47B3-88F0-1B94707ACCB7}"/>
              </a:ext>
            </a:extLst>
          </p:cNvPr>
          <p:cNvSpPr/>
          <p:nvPr/>
        </p:nvSpPr>
        <p:spPr>
          <a:xfrm rot="1747778">
            <a:off x="7095770" y="342724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que 35" descr="Dollar">
            <a:extLst>
              <a:ext uri="{FF2B5EF4-FFF2-40B4-BE49-F238E27FC236}">
                <a16:creationId xmlns:a16="http://schemas.microsoft.com/office/drawing/2014/main" id="{D1FCA88D-3469-4F7B-98E9-829950B480B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641190" y="309433"/>
            <a:ext cx="914400" cy="914400"/>
          </a:xfrm>
          <a:prstGeom prst="rect">
            <a:avLst/>
          </a:prstGeom>
        </p:spPr>
      </p:pic>
      <p:pic>
        <p:nvPicPr>
          <p:cNvPr id="37" name="Graphique 36" descr="Graphique à barres">
            <a:extLst>
              <a:ext uri="{FF2B5EF4-FFF2-40B4-BE49-F238E27FC236}">
                <a16:creationId xmlns:a16="http://schemas.microsoft.com/office/drawing/2014/main" id="{0FF70A42-3150-4E08-9544-0A3CCE2A8AE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568765" y="1497302"/>
            <a:ext cx="914400" cy="914400"/>
          </a:xfrm>
          <a:prstGeom prst="rect">
            <a:avLst/>
          </a:prstGeom>
        </p:spPr>
      </p:pic>
      <p:pic>
        <p:nvPicPr>
          <p:cNvPr id="38" name="Graphique 37" descr="Tête avec engrenages">
            <a:extLst>
              <a:ext uri="{FF2B5EF4-FFF2-40B4-BE49-F238E27FC236}">
                <a16:creationId xmlns:a16="http://schemas.microsoft.com/office/drawing/2014/main" id="{E8E178C1-FBEE-4226-BFF1-80B06E74B6B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932772" y="1497302"/>
            <a:ext cx="914400" cy="914400"/>
          </a:xfrm>
          <a:prstGeom prst="rect">
            <a:avLst/>
          </a:prstGeom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E4B50DA-22E3-4B8B-B018-95F8E91B7925}"/>
              </a:ext>
            </a:extLst>
          </p:cNvPr>
          <p:cNvSpPr/>
          <p:nvPr/>
        </p:nvSpPr>
        <p:spPr>
          <a:xfrm>
            <a:off x="8173720" y="1774165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9E709818-18F1-44CC-847B-AAE702F27A44}"/>
              </a:ext>
            </a:extLst>
          </p:cNvPr>
          <p:cNvSpPr/>
          <p:nvPr/>
        </p:nvSpPr>
        <p:spPr>
          <a:xfrm>
            <a:off x="8947469" y="1361157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on Windows and OS X</a:t>
            </a:r>
          </a:p>
          <a:p>
            <a:r>
              <a:rPr lang="fr-FR" dirty="0" err="1"/>
              <a:t>Pyinstaller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us to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executable</a:t>
            </a:r>
            <a:r>
              <a:rPr lang="fr-FR"/>
              <a:t> for </a:t>
            </a:r>
            <a:r>
              <a:rPr lang="fr-FR" dirty="0"/>
              <a:t>all platforms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8131B6F4-A27F-45AF-B61E-B0FC8441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64" y="1949589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CF1027BD-EDD2-4249-BC79-F666502E0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06" y="4302959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F006053A-D8E7-4B5B-A418-F49C933E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799" y="2903124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que 8" descr="Caméra vidéo">
            <a:extLst>
              <a:ext uri="{FF2B5EF4-FFF2-40B4-BE49-F238E27FC236}">
                <a16:creationId xmlns:a16="http://schemas.microsoft.com/office/drawing/2014/main" id="{45685769-E9BC-4BC8-9298-F04DB0FF6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6135" y="2071082"/>
            <a:ext cx="914400" cy="914400"/>
          </a:xfrm>
          <a:prstGeom prst="rect">
            <a:avLst/>
          </a:prstGeom>
        </p:spPr>
      </p:pic>
      <p:pic>
        <p:nvPicPr>
          <p:cNvPr id="10" name="Graphique 9" descr="Microphone">
            <a:extLst>
              <a:ext uri="{FF2B5EF4-FFF2-40B4-BE49-F238E27FC236}">
                <a16:creationId xmlns:a16="http://schemas.microsoft.com/office/drawing/2014/main" id="{7B5A71A8-5903-418D-8920-9DF16EE9A1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7004" y="3377139"/>
            <a:ext cx="914400" cy="914400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EF6963B-DA6F-4AC1-BACD-C595897251AC}"/>
              </a:ext>
            </a:extLst>
          </p:cNvPr>
          <p:cNvSpPr/>
          <p:nvPr/>
        </p:nvSpPr>
        <p:spPr>
          <a:xfrm rot="1192363">
            <a:off x="3945843" y="268014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3F8D0A72-962D-4A9D-881D-7F608DD66762}"/>
              </a:ext>
            </a:extLst>
          </p:cNvPr>
          <p:cNvSpPr/>
          <p:nvPr/>
        </p:nvSpPr>
        <p:spPr>
          <a:xfrm rot="20407754">
            <a:off x="3925879" y="3466015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0C8032AF-78E0-41BB-B588-19A4F130E142}"/>
              </a:ext>
            </a:extLst>
          </p:cNvPr>
          <p:cNvSpPr/>
          <p:nvPr/>
        </p:nvSpPr>
        <p:spPr>
          <a:xfrm rot="1192363">
            <a:off x="5699536" y="378858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2A46947-DC4E-48B0-AB36-DC23061B3C0E}"/>
              </a:ext>
            </a:extLst>
          </p:cNvPr>
          <p:cNvSpPr/>
          <p:nvPr/>
        </p:nvSpPr>
        <p:spPr>
          <a:xfrm rot="20407754">
            <a:off x="5774028" y="2461794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20D7DB5-A0EC-4A22-B814-FFDD4A9BBC0E}"/>
              </a:ext>
            </a:extLst>
          </p:cNvPr>
          <p:cNvSpPr/>
          <p:nvPr/>
        </p:nvSpPr>
        <p:spPr>
          <a:xfrm>
            <a:off x="5849595" y="3121667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Ã©sultat de recherche d'images pour &quot;pyinstaller logo&quot;">
            <a:extLst>
              <a:ext uri="{FF2B5EF4-FFF2-40B4-BE49-F238E27FC236}">
                <a16:creationId xmlns:a16="http://schemas.microsoft.com/office/drawing/2014/main" id="{1B3635C7-2401-436C-A767-67DFE7FD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73" y="2998837"/>
            <a:ext cx="756603" cy="7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and </a:t>
            </a:r>
            <a:r>
              <a:rPr lang="fr-FR" dirty="0" err="1"/>
              <a:t>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 err="1">
                <a:solidFill>
                  <a:srgbClr val="FF0000"/>
                </a:solidFill>
              </a:rPr>
              <a:t>remove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duplicate scan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>
                <a:solidFill>
                  <a:srgbClr val="92D050"/>
                </a:solidFill>
              </a:rPr>
              <a:t>sort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endParaRPr lang="fr-FR" b="1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968FBE39-CB06-48BC-AC2D-6A7704FE5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2395" y="1395835"/>
            <a:ext cx="914400" cy="914400"/>
          </a:xfrm>
          <a:prstGeom prst="rect">
            <a:avLst/>
          </a:prstGeom>
        </p:spPr>
      </p:pic>
      <p:pic>
        <p:nvPicPr>
          <p:cNvPr id="6" name="Graphique 5" descr="Image">
            <a:extLst>
              <a:ext uri="{FF2B5EF4-FFF2-40B4-BE49-F238E27FC236}">
                <a16:creationId xmlns:a16="http://schemas.microsoft.com/office/drawing/2014/main" id="{499067B6-F85E-4192-B447-A39FC3CCE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2C5EB943-2682-47ED-B5AE-17412C7C0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2494" y="3904301"/>
            <a:ext cx="914400" cy="914400"/>
          </a:xfrm>
          <a:prstGeom prst="rect">
            <a:avLst/>
          </a:prstGeom>
        </p:spPr>
      </p:pic>
      <p:pic>
        <p:nvPicPr>
          <p:cNvPr id="8" name="Graphique 7" descr="Graphique à barres avec tendance à la hausse">
            <a:extLst>
              <a:ext uri="{FF2B5EF4-FFF2-40B4-BE49-F238E27FC236}">
                <a16:creationId xmlns:a16="http://schemas.microsoft.com/office/drawing/2014/main" id="{D2276499-F871-43C2-BC21-CCB9D531B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2395" y="3904301"/>
            <a:ext cx="914400" cy="914400"/>
          </a:xfrm>
          <a:prstGeom prst="rect">
            <a:avLst/>
          </a:prstGeom>
        </p:spPr>
      </p:pic>
      <p:pic>
        <p:nvPicPr>
          <p:cNvPr id="9" name="Graphique 8" descr="Fermer">
            <a:extLst>
              <a:ext uri="{FF2B5EF4-FFF2-40B4-BE49-F238E27FC236}">
                <a16:creationId xmlns:a16="http://schemas.microsoft.com/office/drawing/2014/main" id="{DED7C00A-47A8-4804-8FC0-F396175C90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10" name="Graphique 9" descr="Image">
            <a:extLst>
              <a:ext uri="{FF2B5EF4-FFF2-40B4-BE49-F238E27FC236}">
                <a16:creationId xmlns:a16="http://schemas.microsoft.com/office/drawing/2014/main" id="{E0EEB8D1-6BD2-4FE9-AFD2-F52BB00F8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2828" y="2039300"/>
            <a:ext cx="914400" cy="914400"/>
          </a:xfrm>
          <a:prstGeom prst="rect">
            <a:avLst/>
          </a:prstGeom>
        </p:spPr>
      </p:pic>
      <p:pic>
        <p:nvPicPr>
          <p:cNvPr id="11" name="Graphique 10" descr="Image">
            <a:extLst>
              <a:ext uri="{FF2B5EF4-FFF2-40B4-BE49-F238E27FC236}">
                <a16:creationId xmlns:a16="http://schemas.microsoft.com/office/drawing/2014/main" id="{FD44B111-44AE-4C90-982B-CAD2A774A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6579" y="213297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15B9DAC4-2F64-421C-B7E8-D72F0180FF28}"/>
              </a:ext>
            </a:extLst>
          </p:cNvPr>
          <p:cNvSpPr/>
          <p:nvPr/>
        </p:nvSpPr>
        <p:spPr>
          <a:xfrm>
            <a:off x="5285064" y="192107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0030319-3B40-4CFB-BCC6-30C1AE788EBF}"/>
              </a:ext>
            </a:extLst>
          </p:cNvPr>
          <p:cNvSpPr/>
          <p:nvPr/>
        </p:nvSpPr>
        <p:spPr>
          <a:xfrm>
            <a:off x="5149507" y="408885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2AB9910-13B1-48E0-883D-6F78AE207280}"/>
              </a:ext>
            </a:extLst>
          </p:cNvPr>
          <p:cNvSpPr txBox="1"/>
          <p:nvPr/>
        </p:nvSpPr>
        <p:spPr>
          <a:xfrm>
            <a:off x="4895422" y="2388441"/>
            <a:ext cx="270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removeDuplicate</a:t>
            </a:r>
            <a:r>
              <a:rPr lang="fr-FR" dirty="0"/>
              <a:t>()</a:t>
            </a:r>
            <a:endParaRPr lang="en-GB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07E060C-C11A-4EB9-92E1-29598398EAE6}"/>
              </a:ext>
            </a:extLst>
          </p:cNvPr>
          <p:cNvSpPr txBox="1"/>
          <p:nvPr/>
        </p:nvSpPr>
        <p:spPr>
          <a:xfrm>
            <a:off x="5027228" y="4575200"/>
            <a:ext cx="232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sortStrategy</a:t>
            </a:r>
            <a:r>
              <a:rPr lang="fr-FR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b="1" dirty="0" err="1">
                <a:solidFill>
                  <a:srgbClr val="FFFF00"/>
                </a:solidFill>
              </a:rPr>
              <a:t>some</a:t>
            </a:r>
            <a:r>
              <a:rPr lang="fr-FR" b="1" dirty="0">
                <a:solidFill>
                  <a:srgbClr val="FFFF00"/>
                </a:solidFill>
              </a:rPr>
              <a:t> images </a:t>
            </a:r>
            <a:r>
              <a:rPr lang="fr-FR" dirty="0"/>
              <a:t>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threshold</a:t>
            </a:r>
            <a:endParaRPr lang="fr-FR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que 3" descr="Image">
            <a:extLst>
              <a:ext uri="{FF2B5EF4-FFF2-40B4-BE49-F238E27FC236}">
                <a16:creationId xmlns:a16="http://schemas.microsoft.com/office/drawing/2014/main" id="{D7D2B978-C28D-4159-B7C9-152EA3E76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2904" y="3158067"/>
            <a:ext cx="914400" cy="914400"/>
          </a:xfrm>
          <a:prstGeom prst="rect">
            <a:avLst/>
          </a:prstGeom>
        </p:spPr>
      </p:pic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0B7047A4-FBC2-4D6F-A1F9-E195E39B6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3337" y="3801532"/>
            <a:ext cx="914400" cy="914400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95AC170B-FCFE-4FD8-861B-848ED4E54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7445" y="3439767"/>
            <a:ext cx="914400" cy="914400"/>
          </a:xfrm>
          <a:prstGeom prst="rect">
            <a:avLst/>
          </a:prstGeom>
        </p:spPr>
      </p:pic>
      <p:pic>
        <p:nvPicPr>
          <p:cNvPr id="1026" name="Picture 2" descr="RÃ©sultat de recherche d'images pour &quot;threshold icon png&quot;">
            <a:extLst>
              <a:ext uri="{FF2B5EF4-FFF2-40B4-BE49-F238E27FC236}">
                <a16:creationId xmlns:a16="http://schemas.microsoft.com/office/drawing/2014/main" id="{FEE79BD3-EEDB-4A25-AFE0-9C677A9D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774" y="3366279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gne Plus 7">
            <a:extLst>
              <a:ext uri="{FF2B5EF4-FFF2-40B4-BE49-F238E27FC236}">
                <a16:creationId xmlns:a16="http://schemas.microsoft.com/office/drawing/2014/main" id="{8C1B28C2-2CB5-4525-B4D8-01F117288700}"/>
              </a:ext>
            </a:extLst>
          </p:cNvPr>
          <p:cNvSpPr/>
          <p:nvPr/>
        </p:nvSpPr>
        <p:spPr>
          <a:xfrm>
            <a:off x="3568823" y="3429000"/>
            <a:ext cx="937606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9" name="Est égal à 8">
            <a:extLst>
              <a:ext uri="{FF2B5EF4-FFF2-40B4-BE49-F238E27FC236}">
                <a16:creationId xmlns:a16="http://schemas.microsoft.com/office/drawing/2014/main" id="{02C0E2FF-8EA3-4B93-BD15-1EEDFE45AEAF}"/>
              </a:ext>
            </a:extLst>
          </p:cNvPr>
          <p:cNvSpPr/>
          <p:nvPr/>
        </p:nvSpPr>
        <p:spPr>
          <a:xfrm>
            <a:off x="6096000" y="3654310"/>
            <a:ext cx="738345" cy="56611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329B1D-B999-42F2-AF76-67A414193A73}"/>
              </a:ext>
            </a:extLst>
          </p:cNvPr>
          <p:cNvSpPr/>
          <p:nvPr/>
        </p:nvSpPr>
        <p:spPr>
          <a:xfrm>
            <a:off x="4751033" y="2898395"/>
            <a:ext cx="2689934" cy="37197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>
                <a:solidFill>
                  <a:schemeClr val="tx1">
                    <a:lumMod val="95000"/>
                  </a:schemeClr>
                </a:solidFill>
              </a:rPr>
              <a:t>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b="1" dirty="0" err="1">
                <a:solidFill>
                  <a:srgbClr val="0070C0"/>
                </a:solidFill>
              </a:rPr>
              <a:t>strategies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b="1" dirty="0">
                <a:solidFill>
                  <a:schemeClr val="tx1">
                    <a:lumMod val="85000"/>
                  </a:schemeClr>
                </a:solidFill>
              </a:rPr>
              <a:t>record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during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the </a:t>
            </a:r>
            <a:r>
              <a:rPr lang="fr-FR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day</a:t>
            </a:r>
            <a:endParaRPr lang="fr-FR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Graphique 4" descr="Monde">
            <a:extLst>
              <a:ext uri="{FF2B5EF4-FFF2-40B4-BE49-F238E27FC236}">
                <a16:creationId xmlns:a16="http://schemas.microsoft.com/office/drawing/2014/main" id="{0C050CD2-33F2-499F-A1BB-64AC53A3C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3568" y="2989719"/>
            <a:ext cx="641781" cy="641781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C695E499-CAEB-4BF4-9F29-AEF2A3462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8149" y="4248269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AFBCBC37-D4E8-497E-A54A-17CB44809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6266" y="5025105"/>
            <a:ext cx="914400" cy="914400"/>
          </a:xfrm>
          <a:prstGeom prst="rect">
            <a:avLst/>
          </a:prstGeom>
        </p:spPr>
      </p:pic>
      <p:pic>
        <p:nvPicPr>
          <p:cNvPr id="8" name="Graphique 7" descr="Ampoule et engrenage">
            <a:extLst>
              <a:ext uri="{FF2B5EF4-FFF2-40B4-BE49-F238E27FC236}">
                <a16:creationId xmlns:a16="http://schemas.microsoft.com/office/drawing/2014/main" id="{DB0647B2-0745-4B12-80BB-80E66217D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2641" y="4248269"/>
            <a:ext cx="914400" cy="914400"/>
          </a:xfrm>
          <a:prstGeom prst="rect">
            <a:avLst/>
          </a:prstGeom>
        </p:spPr>
      </p:pic>
      <p:pic>
        <p:nvPicPr>
          <p:cNvPr id="10" name="Graphique 9" descr="Horloge">
            <a:extLst>
              <a:ext uri="{FF2B5EF4-FFF2-40B4-BE49-F238E27FC236}">
                <a16:creationId xmlns:a16="http://schemas.microsoft.com/office/drawing/2014/main" id="{479E69F6-6BE9-4170-BB96-7D173C73EC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4505" y="2602536"/>
            <a:ext cx="914400" cy="914400"/>
          </a:xfrm>
          <a:prstGeom prst="rect">
            <a:avLst/>
          </a:prstGeom>
        </p:spPr>
      </p:pic>
      <p:pic>
        <p:nvPicPr>
          <p:cNvPr id="12" name="Graphique 11" descr="Actualiser">
            <a:extLst>
              <a:ext uri="{FF2B5EF4-FFF2-40B4-BE49-F238E27FC236}">
                <a16:creationId xmlns:a16="http://schemas.microsoft.com/office/drawing/2014/main" id="{9489F746-EE44-4F66-8664-D00408CD64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1159" y="3059736"/>
            <a:ext cx="571764" cy="571764"/>
          </a:xfrm>
          <a:prstGeom prst="rect">
            <a:avLst/>
          </a:prstGeom>
        </p:spPr>
      </p:pic>
      <p:pic>
        <p:nvPicPr>
          <p:cNvPr id="17" name="Graphique 16" descr="Tête avec engrenages">
            <a:extLst>
              <a:ext uri="{FF2B5EF4-FFF2-40B4-BE49-F238E27FC236}">
                <a16:creationId xmlns:a16="http://schemas.microsoft.com/office/drawing/2014/main" id="{CAC4CC61-8AA2-42E5-953B-592A704E27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3388" y="3863592"/>
            <a:ext cx="914400" cy="91440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9046588-8882-40B8-AFD8-13FBAD213412}"/>
              </a:ext>
            </a:extLst>
          </p:cNvPr>
          <p:cNvCxnSpPr/>
          <p:nvPr/>
        </p:nvCxnSpPr>
        <p:spPr>
          <a:xfrm>
            <a:off x="4012707" y="4487332"/>
            <a:ext cx="1493559" cy="857025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8DB9E10-DB04-4D81-B1EF-92D338CE39DA}"/>
              </a:ext>
            </a:extLst>
          </p:cNvPr>
          <p:cNvCxnSpPr/>
          <p:nvPr/>
        </p:nvCxnSpPr>
        <p:spPr>
          <a:xfrm>
            <a:off x="4012707" y="4248269"/>
            <a:ext cx="2029934" cy="239063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119E420-423A-45B3-A215-0D0CB95A378F}"/>
              </a:ext>
            </a:extLst>
          </p:cNvPr>
          <p:cNvCxnSpPr/>
          <p:nvPr/>
        </p:nvCxnSpPr>
        <p:spPr>
          <a:xfrm>
            <a:off x="4012707" y="4367800"/>
            <a:ext cx="938705" cy="239711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D02414A-A8CC-49B9-852E-816555F7BD1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242923" y="3222596"/>
            <a:ext cx="629666" cy="123022"/>
          </a:xfrm>
          <a:prstGeom prst="straightConnector1">
            <a:avLst/>
          </a:prstGeom>
          <a:ln>
            <a:solidFill>
              <a:schemeClr val="accent3">
                <a:lumMod val="40000"/>
                <a:lumOff val="6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>
                <a:solidFill>
                  <a:schemeClr val="tx1">
                    <a:lumMod val="95000"/>
                  </a:schemeClr>
                </a:solidFill>
              </a:rPr>
              <a:t>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</a:t>
            </a:r>
            <a:r>
              <a:rPr lang="fr-FR" b="1" dirty="0">
                <a:solidFill>
                  <a:srgbClr val="002060"/>
                </a:solidFill>
              </a:rPr>
              <a:t>user to </a:t>
            </a:r>
            <a:r>
              <a:rPr lang="fr-FR" b="1" dirty="0" err="1">
                <a:solidFill>
                  <a:srgbClr val="002060"/>
                </a:solidFill>
              </a:rPr>
              <a:t>choose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/>
              <a:t>the best </a:t>
            </a:r>
            <a:r>
              <a:rPr lang="fr-FR" dirty="0" err="1"/>
              <a:t>way</a:t>
            </a:r>
            <a:r>
              <a:rPr lang="fr-FR" dirty="0"/>
              <a:t> (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r>
              <a:rPr lang="fr-FR" dirty="0"/>
              <a:t>)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rgbClr val="FF0000"/>
                </a:solidFill>
              </a:rPr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b="1" dirty="0" err="1">
                <a:solidFill>
                  <a:srgbClr val="FF0000"/>
                </a:solidFill>
              </a:rPr>
              <a:t>needs</a:t>
            </a:r>
            <a:r>
              <a:rPr lang="fr-FR" b="1" dirty="0">
                <a:solidFill>
                  <a:srgbClr val="FF0000"/>
                </a:solidFill>
              </a:rPr>
              <a:t> to do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413460-5A15-4874-858D-35057B41DD79}"/>
              </a:ext>
            </a:extLst>
          </p:cNvPr>
          <p:cNvSpPr/>
          <p:nvPr/>
        </p:nvSpPr>
        <p:spPr>
          <a:xfrm>
            <a:off x="5430541" y="2730615"/>
            <a:ext cx="2689934" cy="37197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que 4" descr="Monde">
            <a:extLst>
              <a:ext uri="{FF2B5EF4-FFF2-40B4-BE49-F238E27FC236}">
                <a16:creationId xmlns:a16="http://schemas.microsoft.com/office/drawing/2014/main" id="{D9F63643-CA9D-4FB8-8F6F-98B64A36E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3076" y="2821939"/>
            <a:ext cx="641781" cy="641781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0B4A8D7A-4CDC-4721-B4A2-E392D6359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7657" y="4080489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CC2F196C-46B2-43F8-BBE0-697B73CF5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5774" y="4857325"/>
            <a:ext cx="914400" cy="914400"/>
          </a:xfrm>
          <a:prstGeom prst="rect">
            <a:avLst/>
          </a:prstGeom>
        </p:spPr>
      </p:pic>
      <p:pic>
        <p:nvPicPr>
          <p:cNvPr id="8" name="Graphique 7" descr="Ampoule et engrenage">
            <a:extLst>
              <a:ext uri="{FF2B5EF4-FFF2-40B4-BE49-F238E27FC236}">
                <a16:creationId xmlns:a16="http://schemas.microsoft.com/office/drawing/2014/main" id="{8A20387E-13B3-477D-8EBA-DC0B14E2E4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2149" y="4080489"/>
            <a:ext cx="914400" cy="914400"/>
          </a:xfrm>
          <a:prstGeom prst="rect">
            <a:avLst/>
          </a:prstGeom>
        </p:spPr>
      </p:pic>
      <p:pic>
        <p:nvPicPr>
          <p:cNvPr id="9" name="Graphique 8" descr="Tête avec engrenages">
            <a:extLst>
              <a:ext uri="{FF2B5EF4-FFF2-40B4-BE49-F238E27FC236}">
                <a16:creationId xmlns:a16="http://schemas.microsoft.com/office/drawing/2014/main" id="{1A18EF52-3E85-46E2-94A7-ACFE71EE9F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52896" y="3695812"/>
            <a:ext cx="914400" cy="914400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1A88239-3F78-4E8E-80D1-7DBAAF35F143}"/>
              </a:ext>
            </a:extLst>
          </p:cNvPr>
          <p:cNvCxnSpPr/>
          <p:nvPr/>
        </p:nvCxnSpPr>
        <p:spPr>
          <a:xfrm>
            <a:off x="4692215" y="4319552"/>
            <a:ext cx="1493559" cy="857025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E3A1095-3C96-4071-BA14-802B2DB85EF6}"/>
              </a:ext>
            </a:extLst>
          </p:cNvPr>
          <p:cNvCxnSpPr/>
          <p:nvPr/>
        </p:nvCxnSpPr>
        <p:spPr>
          <a:xfrm>
            <a:off x="4692215" y="4080489"/>
            <a:ext cx="2029934" cy="239063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C67EBC5-9AFB-4F1A-BD5A-AE8C81A0052A}"/>
              </a:ext>
            </a:extLst>
          </p:cNvPr>
          <p:cNvCxnSpPr/>
          <p:nvPr/>
        </p:nvCxnSpPr>
        <p:spPr>
          <a:xfrm>
            <a:off x="4692215" y="4200020"/>
            <a:ext cx="938705" cy="239711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que 13" descr="Visage souriant noir">
            <a:extLst>
              <a:ext uri="{FF2B5EF4-FFF2-40B4-BE49-F238E27FC236}">
                <a16:creationId xmlns:a16="http://schemas.microsoft.com/office/drawing/2014/main" id="{B45FBF34-02CE-43D9-BD8F-AB06833CA7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53720" y="3605372"/>
            <a:ext cx="914400" cy="914400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758D04B2-D796-4F0C-B392-CCEC1D1E29B9}"/>
              </a:ext>
            </a:extLst>
          </p:cNvPr>
          <p:cNvSpPr/>
          <p:nvPr/>
        </p:nvSpPr>
        <p:spPr>
          <a:xfrm rot="10325417">
            <a:off x="7855050" y="4105316"/>
            <a:ext cx="1785993" cy="307713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D62F857-5EC1-4AE8-891B-4ED50A50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362" y="82812"/>
            <a:ext cx="4046535" cy="2846969"/>
          </a:xfrm>
          <a:prstGeom prst="rect">
            <a:avLst/>
          </a:prstGeom>
        </p:spPr>
      </p:pic>
      <p:pic>
        <p:nvPicPr>
          <p:cNvPr id="6" name="Image 5" descr="Une image contenant capture d’écran, oiseau&#10;&#10;Description générée automatiquement">
            <a:extLst>
              <a:ext uri="{FF2B5EF4-FFF2-40B4-BE49-F238E27FC236}">
                <a16:creationId xmlns:a16="http://schemas.microsoft.com/office/drawing/2014/main" id="{0AF7F0D6-8E6D-49FA-8B44-6BFC53D2D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0" y="3103655"/>
            <a:ext cx="3867652" cy="1644514"/>
          </a:xfrm>
          <a:prstGeom prst="rect">
            <a:avLst/>
          </a:prstGeom>
        </p:spPr>
      </p:pic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942D87B-80D2-4A93-8A91-5AB910811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766" y="3103655"/>
            <a:ext cx="3867652" cy="1644514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77288A5-4F31-438B-84DC-837FEAB13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26" y="3103655"/>
            <a:ext cx="3867653" cy="1644514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ED5BC045-61E3-4912-A527-7355BB8C8E6C}"/>
              </a:ext>
            </a:extLst>
          </p:cNvPr>
          <p:cNvSpPr/>
          <p:nvPr/>
        </p:nvSpPr>
        <p:spPr>
          <a:xfrm>
            <a:off x="3993737" y="3766659"/>
            <a:ext cx="151251" cy="319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F0E62A44-5A51-4131-9F9D-03F9B47BB065}"/>
              </a:ext>
            </a:extLst>
          </p:cNvPr>
          <p:cNvSpPr/>
          <p:nvPr/>
        </p:nvSpPr>
        <p:spPr>
          <a:xfrm>
            <a:off x="8073250" y="3793224"/>
            <a:ext cx="132009" cy="319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Bulle narrative : rectangle 10">
            <a:extLst>
              <a:ext uri="{FF2B5EF4-FFF2-40B4-BE49-F238E27FC236}">
                <a16:creationId xmlns:a16="http://schemas.microsoft.com/office/drawing/2014/main" id="{DA571948-BFED-44C5-A29B-38E1A841D144}"/>
              </a:ext>
            </a:extLst>
          </p:cNvPr>
          <p:cNvSpPr/>
          <p:nvPr/>
        </p:nvSpPr>
        <p:spPr>
          <a:xfrm>
            <a:off x="2701254" y="5176006"/>
            <a:ext cx="1837189" cy="922789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  <a:r>
              <a:rPr lang="en-GB" dirty="0"/>
              <a:t>ox to show SAI understanding</a:t>
            </a:r>
          </a:p>
        </p:txBody>
      </p:sp>
      <p:sp>
        <p:nvSpPr>
          <p:cNvPr id="12" name="Bulle narrative : rectangle 11">
            <a:extLst>
              <a:ext uri="{FF2B5EF4-FFF2-40B4-BE49-F238E27FC236}">
                <a16:creationId xmlns:a16="http://schemas.microsoft.com/office/drawing/2014/main" id="{304A7D1D-F1D1-49B5-AA75-AFD35641AB94}"/>
              </a:ext>
            </a:extLst>
          </p:cNvPr>
          <p:cNvSpPr/>
          <p:nvPr/>
        </p:nvSpPr>
        <p:spPr>
          <a:xfrm>
            <a:off x="6722622" y="5196519"/>
            <a:ext cx="1968372" cy="826003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Click to match the strategy with their label</a:t>
            </a:r>
          </a:p>
        </p:txBody>
      </p:sp>
      <p:sp>
        <p:nvSpPr>
          <p:cNvPr id="13" name="Bulle narrative : rectangle 12">
            <a:extLst>
              <a:ext uri="{FF2B5EF4-FFF2-40B4-BE49-F238E27FC236}">
                <a16:creationId xmlns:a16="http://schemas.microsoft.com/office/drawing/2014/main" id="{417EF19A-8C2D-4EE7-8CC7-BC51D89E19EB}"/>
              </a:ext>
            </a:extLst>
          </p:cNvPr>
          <p:cNvSpPr/>
          <p:nvPr/>
        </p:nvSpPr>
        <p:spPr>
          <a:xfrm>
            <a:off x="9731230" y="5131618"/>
            <a:ext cx="2105636" cy="656786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Show the understanding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50B99DC-B831-4132-ACAD-6D065108A238}"/>
              </a:ext>
            </a:extLst>
          </p:cNvPr>
          <p:cNvSpPr txBox="1"/>
          <p:nvPr/>
        </p:nvSpPr>
        <p:spPr>
          <a:xfrm>
            <a:off x="5033393" y="2516697"/>
            <a:ext cx="257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Time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FBCF1A4-4E92-4010-95A9-A55FD5B9419D}"/>
              </a:ext>
            </a:extLst>
          </p:cNvPr>
          <p:cNvSpPr txBox="1"/>
          <p:nvPr/>
        </p:nvSpPr>
        <p:spPr>
          <a:xfrm rot="16200000">
            <a:off x="3179543" y="1263071"/>
            <a:ext cx="196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Nb </a:t>
            </a:r>
            <a:r>
              <a:rPr lang="fr-FR" dirty="0" err="1">
                <a:solidFill>
                  <a:schemeClr val="bg1"/>
                </a:solidFill>
              </a:rPr>
              <a:t>commands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647</Words>
  <Application>Microsoft Office PowerPoint</Application>
  <PresentationFormat>Grand écran</PresentationFormat>
  <Paragraphs>145</Paragraphs>
  <Slides>23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Calibri</vt:lpstr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112</cp:revision>
  <dcterms:created xsi:type="dcterms:W3CDTF">2020-01-03T16:12:47Z</dcterms:created>
  <dcterms:modified xsi:type="dcterms:W3CDTF">2020-04-07T01:31:54Z</dcterms:modified>
</cp:coreProperties>
</file>