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48C6FE-09F6-4558-B1A0-17C84C97FCC2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B9C025-262A-4EB4-ABD7-6A98C9CAB6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F669AA-29CF-4F82-B0C5-414CE32F711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6FE649-3218-4611-9589-B68DF69F280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2040" cy="68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0080"/>
            <a:ext cx="12178800" cy="68479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8880" cy="36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552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5912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856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8840" y="413280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9600" y="355068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796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3880" cy="2075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2840" cy="29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332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4680" cy="3218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4560" cy="844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1080" cy="463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8120" cy="1030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720" y="255672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120" y="334692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9280" y="366516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360" y="234252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504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448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7800" y="406836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8920" y="348624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20000"/>
            <a:ext cx="194040" cy="65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8480" cy="35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1600" cy="39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2040" cy="68479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8520" cy="45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5800" cy="6847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9000" cy="45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4560" cy="844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1080" cy="463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8120" cy="1030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1280" y="267408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9680" y="346428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200" y="378252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7920" y="245988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6640" cy="7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2880" cy="53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2880" cy="53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7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7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7360" cy="904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8280" cy="556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9840" cy="3709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1800" cy="631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1600" cy="561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3560" cy="84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996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880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2640"/>
            <a:ext cx="619560" cy="11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9840" cy="3709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1800" cy="631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3560" cy="84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996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880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09400"/>
            <a:ext cx="1775880" cy="29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6320" cy="2836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7400" cy="1634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7400" cy="1634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7400" cy="1634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1120" cy="30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2040" cy="30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7000" cy="912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8400" cy="815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5560" cy="646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53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5120"/>
            <a:ext cx="19544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2320" cy="3329640"/>
            <a:chOff x="948240" y="823320"/>
            <a:chExt cx="10282320" cy="3329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2520" cy="1352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0120" cy="780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1840" cy="135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2520" cy="1352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0120" cy="780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1840" cy="135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2520" cy="1352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0120" cy="780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1840" cy="135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2520" cy="1352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0120" cy="780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1840" cy="135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2040" cy="68479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9800" cy="6847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3720" cy="32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6360" cy="2433240"/>
            <a:chOff x="952560" y="2104200"/>
            <a:chExt cx="6156360" cy="2433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6400" cy="806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3320" cy="463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4120" cy="80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6400" cy="806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3320" cy="463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4120" cy="80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6400" cy="806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3320" cy="463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4120" cy="80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6400" cy="806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3320" cy="463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4120" cy="80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6320" cy="13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6760" y="990000"/>
            <a:ext cx="160776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75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98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59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21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4320" cy="904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4280" cy="590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23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6320" cy="13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6760" y="990000"/>
            <a:ext cx="160776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75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98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59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3360" cy="609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4000" cy="599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4280" cy="590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4280" cy="590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0600" cy="2963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0000" cy="22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8200" cy="71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7440" cy="39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0760" cy="6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9920" cy="6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0600" cy="2963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8960" cy="84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7440" cy="39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0760" cy="6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3720" cy="6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260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2000" cy="797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2000" cy="797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2000" cy="797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2040" cy="68479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8520" cy="45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5800" cy="6847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9000" cy="45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4080" cy="32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4560" cy="844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1080" cy="463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8120" cy="1030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880" y="266796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1920" y="345816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7440" y="377640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160" y="245376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8400" cy="47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284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444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4440" cy="36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4320" cy="904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8480" cy="35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1600" cy="39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2020-04-18T19:35:21Z</dcterms:modified>
  <cp:revision>168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