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deed.com/cmp/Georgia--pacific" TargetMode="Externa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83" y="68130"/>
            <a:ext cx="4046535" cy="2846969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3103655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766" y="3103655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26" y="3103655"/>
            <a:ext cx="3867653" cy="164451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D5BC045-61E3-4912-A527-7355BB8C8E6C}"/>
              </a:ext>
            </a:extLst>
          </p:cNvPr>
          <p:cNvSpPr/>
          <p:nvPr/>
        </p:nvSpPr>
        <p:spPr>
          <a:xfrm>
            <a:off x="3993737" y="3766659"/>
            <a:ext cx="15125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62A44-5A51-4131-9F9D-03F9B47BB065}"/>
              </a:ext>
            </a:extLst>
          </p:cNvPr>
          <p:cNvSpPr/>
          <p:nvPr/>
        </p:nvSpPr>
        <p:spPr>
          <a:xfrm>
            <a:off x="8073250" y="3793224"/>
            <a:ext cx="132009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DA571948-BFED-44C5-A29B-38E1A841D144}"/>
              </a:ext>
            </a:extLst>
          </p:cNvPr>
          <p:cNvSpPr/>
          <p:nvPr/>
        </p:nvSpPr>
        <p:spPr>
          <a:xfrm>
            <a:off x="2701255" y="5176007"/>
            <a:ext cx="1350628" cy="818392"/>
          </a:xfrm>
          <a:prstGeom prst="wedgeRectCallout">
            <a:avLst>
              <a:gd name="adj1" fmla="val -53752"/>
              <a:gd name="adj2" fmla="val -124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hlinkClick r:id="rId6"/>
              </a:rPr>
              <a:t>GEORGIA-PACIFIC</a:t>
            </a:r>
            <a:endParaRPr lang="en-GB" dirty="0"/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304A7D1D-F1D1-49B5-AA75-AFD35641AB94}"/>
              </a:ext>
            </a:extLst>
          </p:cNvPr>
          <p:cNvSpPr/>
          <p:nvPr/>
        </p:nvSpPr>
        <p:spPr>
          <a:xfrm>
            <a:off x="6722622" y="5196520"/>
            <a:ext cx="1350628" cy="818392"/>
          </a:xfrm>
          <a:prstGeom prst="wedgeRectCallout">
            <a:avLst>
              <a:gd name="adj1" fmla="val -4063"/>
              <a:gd name="adj2" fmla="val -250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hlinkClick r:id="rId6"/>
              </a:rPr>
              <a:t>GEORGIA-PACIFIC</a:t>
            </a:r>
            <a:endParaRPr lang="en-GB" dirty="0"/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17EF19A-8C2D-4EE7-8CC7-BC51D89E19EB}"/>
              </a:ext>
            </a:extLst>
          </p:cNvPr>
          <p:cNvSpPr/>
          <p:nvPr/>
        </p:nvSpPr>
        <p:spPr>
          <a:xfrm>
            <a:off x="10165079" y="5131618"/>
            <a:ext cx="1350628" cy="818392"/>
          </a:xfrm>
          <a:prstGeom prst="wedgeRectCallout">
            <a:avLst>
              <a:gd name="adj1" fmla="val -53752"/>
              <a:gd name="adj2" fmla="val -124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hlinkClick r:id="rId6"/>
              </a:rPr>
              <a:t>GEORGIA-PACIFIC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626</Words>
  <Application>Microsoft Office PowerPoint</Application>
  <PresentationFormat>Grand écran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107</cp:revision>
  <dcterms:created xsi:type="dcterms:W3CDTF">2020-01-03T16:12:47Z</dcterms:created>
  <dcterms:modified xsi:type="dcterms:W3CDTF">2020-04-05T00:52:34Z</dcterms:modified>
</cp:coreProperties>
</file>