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3710A9E-5840-4D69-A3F0-6EE81ABE885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0320" cy="30402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0320" cy="3554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0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572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7F92C42-AFFB-4CA2-8BD5-8F256A8738B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0320" cy="30402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0320" cy="3554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572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6FD7DD7-C7BC-46B2-A213-848695C1C5B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0320" cy="30402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0320" cy="3554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572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3D65783-AE61-4441-9204-958616B1ED2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3120" cy="33962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3640" cy="4082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0880" cy="33840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1400" cy="4069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1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720" cy="34088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240" cy="4094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040" cy="34131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560" cy="409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080" cy="34182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6040" cy="68119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6080"/>
            <a:ext cx="12142800" cy="68119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2880" cy="36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952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844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2480" cy="31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5600" cy="361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844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520" y="3735000"/>
            <a:ext cx="158040" cy="623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4560" y="4792680"/>
            <a:ext cx="158040" cy="623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4840" y="4132800"/>
            <a:ext cx="158040" cy="623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4080" y="3542760"/>
            <a:ext cx="158040" cy="623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960" y="3273840"/>
            <a:ext cx="158040" cy="623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7880" cy="2039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6840" cy="296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7320" cy="1044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8680" cy="3182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844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8560" cy="8085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5080" cy="4273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2120" cy="9943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1320" y="253368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0720" y="333720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4880" y="364212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8960" y="233280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6840" cy="21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6840" cy="21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6840" cy="21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6840" cy="21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6840" cy="21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840" y="3670920"/>
            <a:ext cx="158040" cy="623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3520" y="4728600"/>
            <a:ext cx="158040" cy="623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3800" y="4068360"/>
            <a:ext cx="158040" cy="623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3400" y="3478320"/>
            <a:ext cx="158040" cy="623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960" y="3395880"/>
            <a:ext cx="158040" cy="623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2480" cy="31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5600" cy="361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6040" cy="68119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252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9800" cy="68119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300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844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8560" cy="8085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5080" cy="4273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2120" cy="9943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6880" y="265104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6280" y="345456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0800" y="375948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4520" y="245016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0640" cy="71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844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6880" cy="499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6880" cy="499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184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168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844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1360" cy="8683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2280" cy="5202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3840" cy="3673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844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5800" cy="5958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5600" cy="5256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7560" cy="81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3960" cy="19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2800" cy="19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6640"/>
            <a:ext cx="583560" cy="7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844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3840" cy="3673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5800" cy="5958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7560" cy="81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3960" cy="19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2800" cy="19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0760" y="4125600"/>
            <a:ext cx="1739880" cy="26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844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0320" cy="28008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1400" cy="15984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1400" cy="15984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1400" cy="15984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5120" cy="273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6040" cy="273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1000" cy="8766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2400" cy="7797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9560" cy="6105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93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1120"/>
            <a:ext cx="191844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6040" cy="68119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3800" cy="68119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7720" cy="32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0360" cy="2397240"/>
            <a:chOff x="952560" y="2104200"/>
            <a:chExt cx="6120360" cy="23972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0400" cy="7704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7320" cy="427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8120" cy="770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0400" cy="7704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7320" cy="427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8120" cy="770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0400" cy="7704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7320" cy="427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8120" cy="770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0400" cy="7704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7320" cy="427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8120" cy="770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6320" cy="3293640"/>
            <a:chOff x="948240" y="823320"/>
            <a:chExt cx="10246320" cy="32936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6520" cy="13165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4120" cy="744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5840" cy="131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6520" cy="13165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4120" cy="744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5840" cy="131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6520" cy="13165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4120" cy="744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5840" cy="131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6520" cy="13165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4120" cy="744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5840" cy="131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844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0320" cy="129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0760" y="990000"/>
            <a:ext cx="1571760" cy="133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15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380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99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6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8320" cy="86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8280" cy="5540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63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0320" cy="129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0760" y="990000"/>
            <a:ext cx="1571760" cy="133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15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380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99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7360" cy="5731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8000" cy="5634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8280" cy="5540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8280" cy="55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844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4600" cy="29278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4000" cy="22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2200" cy="677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1440" cy="361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4760" cy="629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3920" cy="629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4600" cy="29278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2960" cy="813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1440" cy="361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4760" cy="629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7720" cy="629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660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844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600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600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600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8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6040" cy="68119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252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9800" cy="68119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300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8080" cy="31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8560" cy="8085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5080" cy="4273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2120" cy="9943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9480" y="264492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8520" y="344844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3040" y="375336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6760" y="244404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2400" cy="43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8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844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9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8320" cy="8683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6840" cy="21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6840" cy="21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6840" cy="21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6840" cy="21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6840" cy="21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2020-05-20T07:35:39Z</dcterms:modified>
  <cp:revision>289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