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&lt;en-tête&gt;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C92EB88-DFDD-4C8E-B433-E6FBE87FC5C4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440" cy="306432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440" cy="3578400"/>
          </a:xfrm>
          <a:prstGeom prst="rect">
            <a:avLst/>
          </a:prstGeom>
        </p:spPr>
        <p:txBody>
          <a:bodyPr lIns="0" rIns="0" tIns="0" bIns="0"/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1944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49840" cy="4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E068A48-5C67-4EA7-9214-2CCEEFA45C8A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440" cy="306432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440" cy="3578400"/>
          </a:xfrm>
          <a:prstGeom prst="rect">
            <a:avLst/>
          </a:prstGeom>
        </p:spPr>
        <p:txBody>
          <a:bodyPr lIns="0" rIns="0" tIns="0" bIns="0"/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49840" cy="4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385517E-5871-4933-B8A1-BB0AC94F941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4440" cy="306432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4440" cy="3578400"/>
          </a:xfrm>
          <a:prstGeom prst="rect">
            <a:avLst/>
          </a:prstGeom>
        </p:spPr>
        <p:txBody>
          <a:bodyPr lIns="0" rIns="0" tIns="0" bIns="0"/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 will present you what is a weak AI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Then you will understand the particularity of the AI I want to create.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Weak AI is an AI which is a specialist on something he was train for.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can be really good at what it does (for example, beat the best player on AlphaGo)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But it can’t understand the questions « where are you from ? » « What is your favorite food ? ».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It may understand this question if we train it before or prepare the answer before.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The benefit of our AI is that he will know it life belong and it would make hypothesis or heuristic of everything by itself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</a:rPr>
              <a:t>An hypothesis or heuristic can be call as a strategy in our AI. Those strategies need to be created everytime the AI is in rest.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 after responding the human response and a few seconds (polite) it will be on rest mode (continue what it was thinking about/strategy)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the fact it records everything it happen didn’t make him heavy in term of memory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means that you have in one hand, the AI that process generally only once, and the other hand an SAI that process everytime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Its power exist in the capacity to index duplicate data during its rest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data can be two screen with the same pictures, for example during a record of 60 seconds, if nothing happened to the screen, it will only record one image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during 10 minutes nothing happened on the screen, it will save only one image with the ten different numbers (as little boxes) of the clock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Thoses numbers (1 ,, 10) can be stock as ten pictures or as an explicit understanding, for example [1] → one blueberry → one banana → one abricot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means that SAI will understand the concept of the number one and can apply new things on a previous memory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it could say how many hearth a human have since he doesn’t really know himself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is the first approach for him to count until infinity, we will learn it the sound and the picture (1 drawing on a screen)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will have the power to modelize any covariance things with « inconnues »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covariance things can be the number after one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also be one in a new langage</a:t>
            </a:r>
            <a:endParaRPr b="0" lang="fr-FR" sz="1000" spc="-1" strike="noStrike">
              <a:latin typeface="Arial"/>
            </a:endParaRPr>
          </a:p>
          <a:p>
            <a:pPr marL="216000" indent="-1947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To synthesis, one can be « one object », « un », the algorithm will need to learn as a little human (1-3 years old)</a:t>
            </a:r>
            <a:endParaRPr b="0" lang="fr-FR" sz="9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long learning will permit it to easely compress it smartly memory of its day’s learningS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day’s learning will be compose of 1/3 time learning, 1/3 time managing/surviving and 1/3 time compressing data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learning it will try anything alone following heuristics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the 1/3 managing/surviving it will prepare everything else to have all components working using « nervs »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During 1/3 compressing data it will use D(ynamic) P(rogramming) E(xtension) to make a bigdata into a micro-data (genome)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schedule will permits SAI to follow rules that human brains seems to be formated [citation]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explain those rules it can be resume as three main rules, rest to organize thinking, move to active core and interact to respect the environment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human during it rest will summarize everything it does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 man need to rest to focus on inconscious process on his body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when the brain stop concatenate, the body will work better inside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work better inside means that the focus of the brains will be on other sensors of the body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are the other sensors ? Those sensors can be the memory capacity, the energy, the estimate time of each components, the new needs and a wake up sensors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49840" cy="4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4F3BFC6-8D8F-48B1-BFB0-CC03BEDB6AD9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87240" cy="342036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</p:spPr>
        <p:txBody>
          <a:bodyPr lIns="0" rIns="0" tIns="0" bIns="0"/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memory capacity sensor will give the user a hint if it will be full (at the wake up, the AI will record less things and slowly)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energy sensor will give the user a hint if it will be empty (instantly wake up and activate survive mode (call user mode, be careful on terminator)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hint will be define using connexion of data from the DB using Dynamic Programming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new needs will be to change a sensor using a websearch to estimate the life being of a component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wakeup sensors will provide SAI to stay awake for any request of the user or stay awake from a possibility interruption of the system using disaster charter flux (bees)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When I said any request, it could be the name of the SAI or directly an event like a move or a sound (or a vibration)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After that wake, it will be ready to understand the order/question/talk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Moreover, if the energy is too low during sleeping or a component could possibly be close to desactivate, it needs to wake up too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does DC flux means ? It means that SAI will search on the web news (radio, tv, articles, social media) if a disaster happened and will probably impact it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To impact SAI, it will know its position and get the position of the disaster charter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Following data on DC, it will predicts if it needs to move to survive or stay and be calm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Sometimes SAI need to stay calm because some laws (social, time, environment) are on the road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social behavior, it will understand the concept of let a person talk without interrupting it, then understand and respond properly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the time, it will understand the concept of rest and it will let the user rest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The user rest means that SAI know the energy of the user before interacting with him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It can be using his facial or cardiak rythm for example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Look at the eyes of the user to determine if he is resting, concentrate or other things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will understand concept like happy, excited, nervous regarding to human behavior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This human behavior could be his way to moven his facial move, his sounds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Those sentiments will be learn by SAI using a special behavior that we will call empathy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SAI need to have empathy, it means that SAI will understand the sentiment a user have and try to imitate it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For example, if a human is laughing, SAI will first smile instinctively then it will imagine and understand why the human is laughing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Moreover SAI will also have compassion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r>
              <a:rPr b="0" lang="fr-FR" sz="1000" spc="-1" strike="noStrike">
                <a:latin typeface="Arial"/>
                <a:ea typeface="Noto Sans CJK SC"/>
              </a:rPr>
              <a:t>What means compassion ? For SAI, compassion means that it will know the pain the human or animal will have</a:t>
            </a: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  <a:p>
            <a:pPr marL="216000" indent="-196560">
              <a:lnSpc>
                <a:spcPct val="100000"/>
              </a:lnSpc>
            </a:pPr>
            <a:endParaRPr b="0" lang="fr-FR" sz="1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75000" cy="3408120"/>
          </a:xfrm>
          <a:prstGeom prst="rect">
            <a:avLst/>
          </a:prstGeom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5520" cy="4093920"/>
          </a:xfrm>
          <a:prstGeom prst="rect">
            <a:avLst/>
          </a:prstGeom>
        </p:spPr>
        <p:txBody>
          <a:bodyPr lIns="0" rIns="0" tIns="0" bIns="0"/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 result of the equation give us a probability of our agent to do an action (go house/garden) regarding the state and the observer (the man)</a:t>
            </a:r>
            <a:endParaRPr b="0" lang="fr-FR" sz="2000" spc="-1" strike="noStrike">
              <a:latin typeface="Arial"/>
            </a:endParaRPr>
          </a:p>
          <a:p>
            <a:pPr marL="216000" indent="-19584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70160" cy="6836040"/>
          </a:xfrm>
          <a:prstGeom prst="rect">
            <a:avLst/>
          </a:prstGeom>
          <a:gradFill rotWithShape="0">
            <a:gsLst>
              <a:gs pos="0">
                <a:srgbClr val="b8cdf0"/>
              </a:gs>
              <a:gs pos="100000">
                <a:srgbClr val="003252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2320"/>
            <a:ext cx="12166920" cy="6836040"/>
          </a:xfrm>
          <a:prstGeom prst="snip1Rect">
            <a:avLst>
              <a:gd name="adj" fmla="val 50000"/>
            </a:avLst>
          </a:prstGeom>
          <a:gradFill rotWithShape="0">
            <a:gsLst>
              <a:gs pos="0">
                <a:srgbClr val="ffffff"/>
              </a:gs>
              <a:gs pos="100000">
                <a:srgbClr val="e1e1e1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57000" cy="36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6983640" cy="112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46600" cy="33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79720" cy="38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8120" y="375084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39600" y="477648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210720" y="413280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37160" y="354816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4280" y="329004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22000" cy="20638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10960" cy="2986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61440" cy="106812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72800" cy="3206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32680" cy="83268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59200" cy="45144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76240" cy="101844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1400" y="254844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45840" y="334440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24960" y="365688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394080" y="234000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7440" y="368676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88560" y="471240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59680" y="406836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86480" y="348372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1280" y="3412080"/>
            <a:ext cx="182160" cy="6480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46600" cy="3387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79720" cy="38520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70160" cy="6836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796640" cy="45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73920" cy="6836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57120" cy="45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32680" cy="83268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59200" cy="45144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76240" cy="101844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36960" y="266580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11400" y="346176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0880" y="377424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59640" y="245736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34760" cy="73476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61000" cy="52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61000" cy="523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6859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0580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15480" cy="89244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16400" cy="54432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67960" cy="3697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19920" cy="61992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49720" cy="54972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71680" cy="83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08080" cy="2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1692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00400"/>
            <a:ext cx="607680" cy="10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67960" cy="369792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19920" cy="61992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71680" cy="83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08080" cy="2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16920" cy="21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68160" y="4115160"/>
            <a:ext cx="1764000" cy="285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24440" cy="282492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45520" cy="162252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45520" cy="162252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45520" cy="162252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29240" cy="29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10160" cy="29736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15120" cy="90072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46520" cy="80388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083680" cy="63468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53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87000"/>
            <a:ext cx="19425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70160" cy="6836040"/>
          </a:xfrm>
          <a:prstGeom prst="rect">
            <a:avLst/>
          </a:prstGeom>
          <a:gradFill rotWithShape="0">
            <a:gsLst>
              <a:gs pos="0">
                <a:srgbClr val="6bd1ec"/>
              </a:gs>
              <a:gs pos="100000">
                <a:srgbClr val="06588e"/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07920" cy="683604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21840" cy="32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44480" cy="2421360"/>
            <a:chOff x="952560" y="2104200"/>
            <a:chExt cx="6144480" cy="242136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794520" cy="79452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51440" cy="4514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02240" cy="79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794520" cy="79452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51440" cy="4514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02240" cy="79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794520" cy="79452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51440" cy="4514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02240" cy="79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794520" cy="79452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51440" cy="4514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02240" cy="794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70440" cy="3317760"/>
            <a:chOff x="948240" y="823320"/>
            <a:chExt cx="10270440" cy="331776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40640" cy="134064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68240" cy="76824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189960" cy="134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40640" cy="134064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68240" cy="76824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189960" cy="134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40640" cy="134064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68240" cy="76824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189960" cy="134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40640" cy="134064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68240" cy="76824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189960" cy="13406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0444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58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04520" y="990000"/>
            <a:ext cx="1595880" cy="13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8956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079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340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7902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892440" cy="89244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292400" cy="57816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70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04440" cy="13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58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04520" y="990000"/>
            <a:ext cx="1595880" cy="135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8956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079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340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11480" cy="59724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02120" cy="58752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292400" cy="57816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292400" cy="578160"/>
          </a:xfrm>
          <a:prstGeom prst="rect">
            <a:avLst/>
          </a:prstGeom>
          <a:ln>
            <a:noFill/>
          </a:ln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788720" cy="295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68120" cy="226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06320" cy="701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195560" cy="385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68880" cy="65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08040" cy="65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788720" cy="295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57080" cy="837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195560" cy="385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68880" cy="65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51840" cy="653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4072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60120" cy="785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60120" cy="785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60120" cy="7858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982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5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70160" cy="6836040"/>
          </a:xfrm>
          <a:prstGeom prst="rect">
            <a:avLst/>
          </a:prstGeom>
          <a:gradFill rotWithShape="0">
            <a:gsLst>
              <a:gs pos="10000">
                <a:srgbClr val="ffffff"/>
              </a:gs>
              <a:gs pos="100000">
                <a:srgbClr val="44d7fb"/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796640" cy="45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73920" cy="683604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57120" cy="45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42200" cy="321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32680" cy="83268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59200" cy="45144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76240" cy="101844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39560" y="265968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13640" y="345564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793120" y="376812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61880" y="245124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56520" cy="4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12560" cy="14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12560" cy="35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638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892440" cy="89244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892440" cy="89244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60960" cy="2401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2020-04-29T17:09:41Z</dcterms:modified>
  <cp:revision>208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