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465CA9-C9A8-4E6B-BDCE-7AAFBB1939E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8440" cy="30283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8440" cy="3542400"/>
          </a:xfrm>
          <a:prstGeom prst="rect">
            <a:avLst/>
          </a:prstGeom>
        </p:spPr>
        <p:txBody>
          <a:bodyPr lIns="0" rIns="0" tIns="0" bIns="0"/>
          <a:p>
            <a:pPr marL="216000" indent="-158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8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38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DE46FF-9110-4916-B9A4-534E7A55AB4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600" cy="34117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</p:spPr>
        <p:txBody>
          <a:bodyPr lIns="0" rIns="0" tIns="0" bIns="0"/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760" cy="34138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</p:spPr>
        <p:txBody>
          <a:bodyPr lIns="0" rIns="0" tIns="0" bIns="0"/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/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/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/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8440" cy="30283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8440" cy="3542400"/>
          </a:xfrm>
          <a:prstGeom prst="rect">
            <a:avLst/>
          </a:prstGeom>
        </p:spPr>
        <p:txBody>
          <a:bodyPr lIns="0" rIns="0" tIns="0" bIns="0"/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38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58C3D6-1510-421A-841F-D607BEA54E0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conclude, at the beginning we need a user that teach SAI how to understand basic concepts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seem like the user, its personnality and its answers will be the same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is to make SAI learn alone after a few days of teaching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Of course SAI will learn alone in the case the user doesn’t need its help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8440" cy="30283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8440" cy="3542400"/>
          </a:xfrm>
          <a:prstGeom prst="rect">
            <a:avLst/>
          </a:prstGeom>
        </p:spPr>
        <p:txBody>
          <a:bodyPr lIns="0" rIns="0" tIns="0" bIns="0"/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38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33E6EE-F50A-4C68-876B-DE1E1A36009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1240" cy="33843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1760" cy="4070160"/>
          </a:xfrm>
          <a:prstGeom prst="rect">
            <a:avLst/>
          </a:prstGeom>
        </p:spPr>
        <p:txBody>
          <a:bodyPr lIns="0" rIns="0" tIns="0" bIns="0"/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39000" cy="33721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29520" cy="4057920"/>
          </a:xfrm>
          <a:prstGeom prst="rect">
            <a:avLst/>
          </a:prstGeom>
        </p:spPr>
        <p:txBody>
          <a:bodyPr lIns="0" rIns="0" tIns="0" bIns="0"/>
          <a:p>
            <a:pPr marL="216000" indent="-159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3840" cy="33969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4360" cy="4082760"/>
          </a:xfrm>
          <a:prstGeom prst="rect">
            <a:avLst/>
          </a:prstGeom>
        </p:spPr>
        <p:txBody>
          <a:bodyPr lIns="0" rIns="0" tIns="0" bIns="0"/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4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160" cy="34012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8680" cy="4087080"/>
          </a:xfrm>
          <a:prstGeom prst="rect">
            <a:avLst/>
          </a:prstGeom>
        </p:spPr>
        <p:txBody>
          <a:bodyPr lIns="0" rIns="0" tIns="0" bIns="0"/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200" cy="34063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720" cy="4092120"/>
          </a:xfrm>
          <a:prstGeom prst="rect">
            <a:avLst/>
          </a:prstGeom>
        </p:spPr>
        <p:txBody>
          <a:bodyPr lIns="0" rIns="0" tIns="0" bIns="0"/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440" cy="34095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960" cy="4095360"/>
          </a:xfrm>
          <a:prstGeom prst="rect">
            <a:avLst/>
          </a:prstGeom>
        </p:spPr>
        <p:txBody>
          <a:bodyPr lIns="0" rIns="0" tIns="0" bIns="0"/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4160" cy="68000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8320"/>
            <a:ext cx="12130920" cy="68000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1000" cy="36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7640" cy="10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0600" cy="30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3720" cy="34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040" y="372708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040" y="480060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6720" y="413280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1640" y="354024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160" y="326592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6000" cy="2027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4960" cy="295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5440" cy="1032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6800" cy="3170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6680" cy="7966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3200" cy="4154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0240" cy="9824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7000" y="252576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2800" y="333216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0560" y="363420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1040" y="232776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360" y="366300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000" y="473652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5680" y="406836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0960" y="347580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160" y="3387960"/>
            <a:ext cx="146160" cy="612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0600" cy="30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3720" cy="349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4160" cy="6800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0640" cy="45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7920" cy="6800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1120" cy="45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6680" cy="7966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3200" cy="4154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0240" cy="9824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2560" y="264312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8360" y="344952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6480" y="375156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6600" y="244512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698760" cy="69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5000" cy="48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5000" cy="48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4996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6980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79480" cy="8564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0400" cy="5083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1960" cy="3661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3920" cy="5839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3720" cy="5137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568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2080" cy="1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0920" cy="1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4400"/>
            <a:ext cx="571680" cy="6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1960" cy="3661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3920" cy="5839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568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2080" cy="1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0920" cy="1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7600" y="4129920"/>
            <a:ext cx="1728000" cy="24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8440" cy="27889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09520" cy="15865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09520" cy="15865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09520" cy="15865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324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416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79120" cy="8647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0520" cy="7678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7680" cy="5986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74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3000"/>
            <a:ext cx="190656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4160" cy="68000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1920" cy="68000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5840" cy="31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8480" cy="2385360"/>
            <a:chOff x="952560" y="2104200"/>
            <a:chExt cx="6108480" cy="23853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8520" cy="758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5440" cy="415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6240" cy="75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8520" cy="758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5440" cy="415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6240" cy="75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8520" cy="758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5440" cy="415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6240" cy="75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8520" cy="758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5440" cy="415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6240" cy="75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4440" cy="3281760"/>
            <a:chOff x="948240" y="823320"/>
            <a:chExt cx="10234440" cy="32817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4640" cy="1304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2240" cy="732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3960" cy="130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4640" cy="1304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2240" cy="732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3960" cy="130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4640" cy="1304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2240" cy="732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3960" cy="130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4640" cy="1304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2240" cy="732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3960" cy="130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8440" cy="128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8520" y="990000"/>
            <a:ext cx="15598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596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19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80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42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6440" cy="85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6400" cy="5421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44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8440" cy="128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8520" y="990000"/>
            <a:ext cx="155988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596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192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80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5480" cy="5612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6120" cy="5515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6400" cy="5421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6400" cy="54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2720" cy="2916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2120" cy="22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0320" cy="665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59560" cy="349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2880" cy="617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2040" cy="617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2720" cy="2916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1080" cy="801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59560" cy="349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2880" cy="617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5840" cy="617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472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4120" cy="749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4120" cy="749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4120" cy="749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6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4160" cy="6800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0640" cy="45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7920" cy="6800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1120" cy="45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6200" cy="31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6680" cy="7966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3200" cy="4154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0240" cy="9824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5160" y="263700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0600" y="344340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8720" y="374544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8840" y="243900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0520" cy="42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656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6560" cy="35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7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6440" cy="8564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6440" cy="856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4960" cy="20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2020-05-31T07:48:28Z</dcterms:modified>
  <cp:revision>329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