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53B7AE-BD5B-4C53-A245-8D2C3440515C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08E7EC-F42E-49C5-A0DA-C60657B3564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FD4B3B-6866-486F-B8D2-DA73A479A38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</a:t>
            </a:r>
            <a:r>
              <a:rPr b="0" lang="fr-FR" sz="1000" spc="-1" strike="noStrike">
                <a:latin typeface="Arial"/>
                <a:ea typeface="Noto Sans CJK SC"/>
              </a:rPr>
              <a:t> after one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</a:t>
            </a:r>
            <a:r>
              <a:rPr b="0" lang="fr-FR" sz="1000" spc="-1" strike="noStrike">
                <a:latin typeface="Arial"/>
                <a:ea typeface="Noto Sans CJK SC"/>
              </a:rPr>
              <a:t> one in a new langage</a:t>
            </a: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99ECED-A811-404C-865E-B74E798EA55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/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3480" cy="684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8640"/>
            <a:ext cx="12180240" cy="684936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0320" cy="36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6960" cy="11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600" y="376020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840" y="476784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7400" y="413280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8880" y="355104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520" y="329904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5320" cy="207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4280" cy="300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4760" cy="10814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6120" cy="3219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6000" cy="8460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2520" cy="4647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9560" cy="10317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6440" y="255708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4480" y="334692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0000" y="366552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2720" y="234252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920" y="369612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800" y="470376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6360" y="406836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8200" y="348660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520" y="3421080"/>
            <a:ext cx="195480" cy="661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9920" cy="352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3040" cy="39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3480" cy="68493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9960" cy="45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7240" cy="6849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0440" cy="45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6000" cy="8460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2520" cy="4647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9560" cy="10317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2000" y="267444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0040" y="346428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5920" y="378288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8280" y="245988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8080" cy="74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4320" cy="53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4320" cy="53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928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912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8800" cy="9057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9720" cy="5576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1280" cy="3711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3240" cy="6332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3040" cy="5630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5000" cy="84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1400" cy="2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0240" cy="23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4080"/>
            <a:ext cx="621000" cy="11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1280" cy="3711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3240" cy="6332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5000" cy="84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1400" cy="2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0240" cy="23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0240" y="4109040"/>
            <a:ext cx="1777320" cy="29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7760" cy="28382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8840" cy="16358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8840" cy="16358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8840" cy="16358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2560" cy="310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3480" cy="310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8440" cy="9140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9840" cy="8172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7000" cy="6480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68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3680"/>
            <a:ext cx="195588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3760" cy="3331080"/>
            <a:chOff x="948240" y="823320"/>
            <a:chExt cx="10283760" cy="33310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3960" cy="1353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1560" cy="781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3280" cy="135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3960" cy="1353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1560" cy="781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3280" cy="135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3960" cy="1353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1560" cy="781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3280" cy="135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3960" cy="1353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1560" cy="781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3280" cy="135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3480" cy="684936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1240" cy="68493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5160" cy="32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7800" cy="2434680"/>
            <a:chOff x="952560" y="2104200"/>
            <a:chExt cx="6157800" cy="24346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7840" cy="807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4760" cy="464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5560" cy="80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7840" cy="807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4760" cy="464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5560" cy="80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7840" cy="807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4760" cy="464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5560" cy="80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7840" cy="807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4760" cy="464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5560" cy="807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7760" cy="13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8200" y="990000"/>
            <a:ext cx="1609200" cy="137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90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12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74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36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5760" cy="9057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5720" cy="5914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38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7760" cy="13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8200" y="990000"/>
            <a:ext cx="1609200" cy="137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90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12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740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4800" cy="6105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5440" cy="6008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5720" cy="5914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5720" cy="5914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2040" cy="2965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1440" cy="22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9640" cy="714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8880" cy="398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2200" cy="666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1360" cy="666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2040" cy="2965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0400" cy="850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8880" cy="398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2200" cy="666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5160" cy="666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404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3440" cy="799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3440" cy="799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3440" cy="799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3480" cy="68493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9960" cy="45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7240" cy="6849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0440" cy="45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5520" cy="32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6000" cy="8460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2520" cy="4647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9560" cy="10317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4600" y="266832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2280" y="345816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8160" y="377676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0520" y="245376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9840" cy="47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4280" cy="253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58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5880" cy="36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5760" cy="9057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5760" cy="9057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9920" cy="352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3040" cy="398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2020-04-16T19:18:01Z</dcterms:modified>
  <cp:revision>164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