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BBA52C-77C8-4B8A-8516-5A3E891B4F5F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600" cy="30664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600" cy="3580560"/>
          </a:xfrm>
          <a:prstGeom prst="rect">
            <a:avLst/>
          </a:prstGeom>
        </p:spPr>
        <p:txBody>
          <a:bodyPr lIns="0" rIns="0" tIns="0" bIns="0"/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20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C06AF4-C6E8-48E5-B79C-16655474AC7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600" cy="30664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600" cy="3580560"/>
          </a:xfrm>
          <a:prstGeom prst="rect">
            <a:avLst/>
          </a:prstGeom>
        </p:spPr>
        <p:txBody>
          <a:bodyPr lIns="0" rIns="0" tIns="0" bIns="0"/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20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53BD11-8DE3-41E0-9147-61D0D4C480A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600" cy="30664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600" cy="3580560"/>
          </a:xfrm>
          <a:prstGeom prst="rect">
            <a:avLst/>
          </a:prstGeom>
        </p:spPr>
        <p:txBody>
          <a:bodyPr lIns="0" rIns="0" tIns="0" bIns="0"/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20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39C487-DCF4-4C51-AE53-A28FDB51E4D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/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160" cy="34102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680" cy="4096080"/>
          </a:xfrm>
          <a:prstGeom prst="rect">
            <a:avLst/>
          </a:prstGeom>
        </p:spPr>
        <p:txBody>
          <a:bodyPr lIns="0" rIns="0" tIns="0" bIns="0"/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2320" cy="68382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0160"/>
            <a:ext cx="12169080" cy="68382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9160" cy="36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580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8760" cy="34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1880" cy="38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760" y="375228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320" y="477504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8560" y="413280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5720" y="354852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000" y="329148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4160" cy="2066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3120" cy="2989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3600" cy="10702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4960" cy="3208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4840" cy="8348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1360" cy="4536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8400" cy="10206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120" y="255024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7640" y="334476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5680" y="365868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5880" y="234036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080" y="368820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280" y="471096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7520" y="406836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5040" y="348408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000" y="3413520"/>
            <a:ext cx="184320" cy="65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8760" cy="34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1880" cy="38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2320" cy="6838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8800" cy="45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6080" cy="6838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9280" cy="45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4840" cy="8348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1360" cy="4536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8400" cy="10206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7680" y="266760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3200" y="346212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1600" y="377604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1440" y="245772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6920" cy="736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3160" cy="52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3160" cy="52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81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79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7640" cy="8946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8560" cy="5464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0120" cy="3700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2080" cy="6220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1880" cy="5518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3840" cy="8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0240" cy="2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9080" cy="21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2560"/>
            <a:ext cx="609840" cy="1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0120" cy="3700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2080" cy="6220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3840" cy="8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0240" cy="21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9080" cy="21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6720" y="4113360"/>
            <a:ext cx="176616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6600" cy="28270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7680" cy="16246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7680" cy="16246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7680" cy="16246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1400" cy="29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2320" cy="29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7280" cy="9028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8680" cy="8060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5840" cy="6368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5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4840"/>
            <a:ext cx="19447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2320" cy="68382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0080" cy="68382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4000" cy="32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6640" cy="2423520"/>
            <a:chOff x="952560" y="2104200"/>
            <a:chExt cx="6146640" cy="24235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6680" cy="796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3600" cy="453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4400" cy="79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6680" cy="796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3600" cy="453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4400" cy="79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6680" cy="796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3600" cy="453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4400" cy="79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6680" cy="796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3600" cy="453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4400" cy="796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2600" cy="3319920"/>
            <a:chOff x="948240" y="823320"/>
            <a:chExt cx="10272600" cy="33199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2800" cy="1342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0400" cy="770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2120" cy="134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2800" cy="1342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0400" cy="77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2120" cy="134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2800" cy="1342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0400" cy="770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2120" cy="134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2800" cy="1342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0400" cy="770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2120" cy="134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6600" cy="132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6680" y="990000"/>
            <a:ext cx="159804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7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00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62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24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4600" cy="8946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4560" cy="5803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2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6600" cy="132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6680" y="990000"/>
            <a:ext cx="159804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7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00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62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3640" cy="5994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4280" cy="5896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4560" cy="5803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4560" cy="5803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0880" cy="2954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0280" cy="22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8480" cy="703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7720" cy="387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1040" cy="655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0200" cy="655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0880" cy="2954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9240" cy="83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7720" cy="387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1040" cy="655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4000" cy="655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288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2280" cy="788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2280" cy="788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2280" cy="788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2320" cy="68382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8800" cy="45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6080" cy="6838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9280" cy="45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4360" cy="32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4840" cy="8348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1360" cy="4536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8400" cy="10206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0280" y="266148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5440" y="345600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840" y="376992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3680" y="245160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8680" cy="46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472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472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6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4600" cy="8946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4600" cy="8946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3120" cy="24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2020-04-27T18:44:14Z</dcterms:modified>
  <cp:revision>201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