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585C6FA-B4E3-496E-BF71-3FE1E662153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4920" cy="30348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4920" cy="354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0320" cy="4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BEA1E9-5394-4405-8064-DC018E28AFD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080" cy="341820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240" cy="342036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040" cy="342216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4920" cy="30348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4920" cy="354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0320" cy="4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CFB8E95-C79C-411F-87BC-05ACC29EE17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4920" cy="30348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4920" cy="354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0320" cy="4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E2F2A5A-FD9B-408C-BC90-BF9C6D215BA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7720" cy="33908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8240" cy="4076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5480" cy="33786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6000" cy="4064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6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0320" cy="34034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0840" cy="408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4640" cy="34077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160" cy="4093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680" cy="341280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200" cy="409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920" cy="34160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0640" cy="68065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1840"/>
            <a:ext cx="12137400" cy="68065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7480" cy="36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4120" cy="10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304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7080" cy="309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0200" cy="355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304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4600" y="3731760"/>
            <a:ext cx="152640" cy="618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480" y="4796640"/>
            <a:ext cx="152640" cy="618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0240" y="4132800"/>
            <a:ext cx="152640" cy="618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7320" y="3542040"/>
            <a:ext cx="152640" cy="618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240" y="3269880"/>
            <a:ext cx="152640" cy="618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2480" cy="2034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1440" cy="29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1920" cy="103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3280" cy="3176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304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3160" cy="8031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9680" cy="4219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6720" cy="9889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9160" y="253044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7480" y="333504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2720" y="363888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5720" y="233064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1440" cy="210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1440" cy="210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1440" cy="210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1440" cy="210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1440" cy="210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3920" y="3667680"/>
            <a:ext cx="152640" cy="618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440" y="4732560"/>
            <a:ext cx="152640" cy="618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9200" y="4068360"/>
            <a:ext cx="152640" cy="618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6640" y="3477600"/>
            <a:ext cx="152640" cy="618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240" y="3391920"/>
            <a:ext cx="152640" cy="618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7080" cy="309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0200" cy="355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0640" cy="68065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7120" cy="45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4400" cy="68065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7600" cy="45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304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3160" cy="8031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9680" cy="4219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6720" cy="9889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4720" y="264780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3040" y="345240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8640" y="375624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1280" y="244800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5240" cy="70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304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14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14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644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62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304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5960" cy="8629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6880" cy="5148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8440" cy="3668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304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0400" cy="5904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0200" cy="5202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2160" cy="80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8560" cy="18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7400" cy="18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0880"/>
            <a:ext cx="578160" cy="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304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8440" cy="3668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0400" cy="5904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2160" cy="80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8560" cy="18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7400" cy="18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4000" y="4127760"/>
            <a:ext cx="1734480" cy="25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304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4920" cy="27954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6000" cy="15930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6000" cy="15930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6000" cy="15930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9720" cy="267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0640" cy="267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5600" cy="8712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7000" cy="7743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4160" cy="6051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39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6520"/>
            <a:ext cx="191304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0640" cy="68065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8400" cy="68065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2320" cy="31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4960" cy="2391840"/>
            <a:chOff x="952560" y="2104200"/>
            <a:chExt cx="6114960" cy="23918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5000" cy="7650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1920" cy="4219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2720" cy="765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5000" cy="7650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1920" cy="4219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2720" cy="765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5000" cy="7650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1920" cy="421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2720" cy="765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5000" cy="7650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1920" cy="4219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2720" cy="765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0920" cy="3288240"/>
            <a:chOff x="948240" y="823320"/>
            <a:chExt cx="10240920" cy="32882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1120" cy="13111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8720" cy="738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0440" cy="1311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1120" cy="13111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8720" cy="738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0440" cy="1311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1120" cy="13111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8720" cy="738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0440" cy="1311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1120" cy="13111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8720" cy="738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0440" cy="1311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304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4920" cy="12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5000" y="990000"/>
            <a:ext cx="1566360" cy="13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61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840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45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07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2920" cy="86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2880" cy="5486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09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4920" cy="12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5000" y="990000"/>
            <a:ext cx="1566360" cy="13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61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840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45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1960" cy="5677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2600" cy="5580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2880" cy="5486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2880" cy="54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304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9200" cy="29224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8600" cy="22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6800" cy="671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6040" cy="35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9360" cy="623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8520" cy="623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9200" cy="29224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7560" cy="807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6040" cy="35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9360" cy="623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2320" cy="623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120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304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0600" cy="756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0600" cy="756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0600" cy="756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0640" cy="68065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7120" cy="45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4400" cy="68065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7600" cy="45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268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3160" cy="8031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9680" cy="4219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6720" cy="9889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7320" y="264168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5280" y="344628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0880" y="375012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3520" y="244188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7000" cy="43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30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304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4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1440" cy="210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1440" cy="210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1440" cy="210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1440" cy="210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1440" cy="210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2020-05-25T07:20:37Z</dcterms:modified>
  <cp:revision>309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