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D590AF4-F0F9-4E86-A372-9D527F6BF160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560" cy="30794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9007952-4DCD-4F9E-B973-0115B1EB752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560" cy="30794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8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C799522-61F4-4BA2-8947-1F3F7B32350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560" cy="30794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rIns="0" tIns="0" bIns="0"/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28FED4-D7D6-4E1D-BC5D-4CBDEFB496A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120" cy="34232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5280" cy="685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7200"/>
            <a:ext cx="12182040" cy="68511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2120" cy="36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8760" cy="11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240" y="376128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560" y="476676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5600" y="413280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7440" y="355176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30048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7120" cy="2079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6080" cy="3002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6560" cy="10832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7920" cy="3221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7800" cy="8478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4320" cy="4665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1360" cy="10335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160" y="255852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5920" y="334728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720" y="366696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4160" y="234288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560" y="369720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520" y="470268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4560" y="406836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6760" y="348732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2520"/>
            <a:ext cx="197280" cy="6631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1720" cy="35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4840" cy="400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5280" cy="68511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1760" cy="45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9040" cy="6851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2240" cy="45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7800" cy="8478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4320" cy="4665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1360" cy="10335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720" y="267588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1480" y="346464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6640" y="378432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9720" y="246024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9880" cy="74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6120" cy="53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6120" cy="538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10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092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0600" cy="9075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1520" cy="5594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3080" cy="3713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5040" cy="6350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4840" cy="5648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6800" cy="85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3200" cy="2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204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5520"/>
            <a:ext cx="622800" cy="11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3080" cy="37130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5040" cy="6350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6800" cy="85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3200" cy="2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2040" cy="23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440" y="4109040"/>
            <a:ext cx="1779120" cy="30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9560" cy="28400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0640" cy="16376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0640" cy="16376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0640" cy="16376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4360" cy="31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5280" cy="312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0240" cy="9158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1640" cy="8190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8800" cy="6498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86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1880"/>
            <a:ext cx="19576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5560" cy="3332880"/>
            <a:chOff x="948240" y="823320"/>
            <a:chExt cx="10285560" cy="33328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5760" cy="13557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3360" cy="7833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5080" cy="13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5760" cy="13557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3360" cy="7833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5080" cy="13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5760" cy="13557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3360" cy="7833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5080" cy="13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5760" cy="13557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3360" cy="7833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5080" cy="1355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5280" cy="68511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3040" cy="68511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6960" cy="32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9600" cy="2436480"/>
            <a:chOff x="952560" y="2104200"/>
            <a:chExt cx="6159600" cy="24364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9640" cy="809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6560" cy="466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736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9640" cy="809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6560" cy="4665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736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9640" cy="809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6560" cy="466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736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9640" cy="809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6560" cy="4665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7360" cy="809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9560" cy="13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9640" y="990000"/>
            <a:ext cx="1611000" cy="13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08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9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54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7560" cy="9075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7520" cy="5932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56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9560" cy="133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9640" y="990000"/>
            <a:ext cx="1611000" cy="137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08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920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6600" cy="6123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7240" cy="6026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7520" cy="5932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7520" cy="5932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3840" cy="2967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3240" cy="22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1440" cy="716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0680" cy="40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4000" cy="668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3160" cy="668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3840" cy="29671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2200" cy="85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0680" cy="400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4000" cy="668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6960" cy="668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584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5240" cy="80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5240" cy="80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5240" cy="80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5280" cy="68511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1760" cy="45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9040" cy="68511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2240" cy="459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7320" cy="322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7800" cy="8478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4320" cy="4665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1360" cy="10335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5320" y="266976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3720" y="345852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880" y="377820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1960" y="245412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1640" cy="47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6080" cy="2552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7680" cy="15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7680" cy="360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9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7560" cy="9075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7560" cy="9075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1720" cy="353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4840" cy="4003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2020-04-15T16:23:23Z</dcterms:modified>
  <cp:revision>155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