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1878F00-5E8B-4502-8FEE-BD17F070446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720" cy="30276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720" cy="3541680"/>
          </a:xfrm>
          <a:prstGeom prst="rect">
            <a:avLst/>
          </a:prstGeom>
        </p:spPr>
        <p:txBody>
          <a:bodyPr lIns="0" rIns="0" tIns="0" bIns="0"/>
          <a:p>
            <a:pPr marL="216000" indent="-157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31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03451B-00BE-4077-9D51-701B2D9EFC6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040" cy="34131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560" cy="4098960"/>
          </a:xfrm>
          <a:prstGeom prst="rect">
            <a:avLst/>
          </a:prstGeom>
        </p:spPr>
        <p:txBody>
          <a:bodyPr lIns="0" rIns="0" tIns="0" bIns="0"/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/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720" cy="30276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720" cy="3541680"/>
          </a:xfrm>
          <a:prstGeom prst="rect">
            <a:avLst/>
          </a:prstGeom>
        </p:spPr>
        <p:txBody>
          <a:bodyPr lIns="0" rIns="0" tIns="0" bIns="0"/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31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5BFF83-8643-49F1-925C-6690864C41A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Of course SAI will learn alone in the case the user doesn’t need its help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next step will be to make SAI alive every time its support is on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voice of SAI will be generate randomly at the beginning and needs to be implemented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720" cy="30276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720" cy="3541680"/>
          </a:xfrm>
          <a:prstGeom prst="rect">
            <a:avLst/>
          </a:prstGeom>
        </p:spPr>
        <p:txBody>
          <a:bodyPr lIns="0" rIns="0" tIns="0" bIns="0"/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8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31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D8AB67-977C-4A5A-B4B7-60D92641FCD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0520" cy="3383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1040" cy="4069440"/>
          </a:xfrm>
          <a:prstGeom prst="rect">
            <a:avLst/>
          </a:prstGeom>
        </p:spPr>
        <p:txBody>
          <a:bodyPr lIns="0" rIns="0" tIns="0" bIns="0"/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8280" cy="33714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8800" cy="4057200"/>
          </a:xfrm>
          <a:prstGeom prst="rect">
            <a:avLst/>
          </a:prstGeom>
        </p:spPr>
        <p:txBody>
          <a:bodyPr lIns="0" rIns="0" tIns="0" bIns="0"/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59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120" cy="33962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3640" cy="4082040"/>
          </a:xfrm>
          <a:prstGeom prst="rect">
            <a:avLst/>
          </a:prstGeom>
        </p:spPr>
        <p:txBody>
          <a:bodyPr lIns="0" rIns="0" tIns="0" bIns="0"/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3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440" cy="34005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960" cy="4086360"/>
          </a:xfrm>
          <a:prstGeom prst="rect">
            <a:avLst/>
          </a:prstGeom>
        </p:spPr>
        <p:txBody>
          <a:bodyPr lIns="0" rIns="0" tIns="0" bIns="0"/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86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480" cy="34056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000" cy="4091400"/>
          </a:xfrm>
          <a:prstGeom prst="rect">
            <a:avLst/>
          </a:prstGeom>
        </p:spPr>
        <p:txBody>
          <a:bodyPr lIns="0" rIns="0" tIns="0" bIns="0"/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720" cy="34088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240" cy="409464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3440" cy="67993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9040"/>
            <a:ext cx="12130200" cy="67993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0280" cy="36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692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09880" cy="30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3000" cy="34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400" y="372636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096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7440" y="413280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2360" y="354024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7800" y="326556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5280" cy="2027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4240" cy="29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4720" cy="1031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6080" cy="3169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5960" cy="7959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2480" cy="4147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39520" cy="9817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6280" y="252540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2440" y="333216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09840" y="363384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0680" y="232776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720" y="366228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688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6400" y="406836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1680" y="347580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4800" y="3387600"/>
            <a:ext cx="145440" cy="611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09880" cy="302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3000" cy="348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3440" cy="6799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59920" cy="45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7200" cy="6799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0400" cy="45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5960" cy="7959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2480" cy="4147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39520" cy="9817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1840" y="264276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8000" y="344952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5760" y="375120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6240" y="244512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8040" cy="6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4280" cy="48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4280" cy="48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4924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6908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8760" cy="8557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79680" cy="5076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1240" cy="3661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3200" cy="5832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3000" cy="5130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4960" cy="79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1360" cy="1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0200" cy="1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3680"/>
            <a:ext cx="570960" cy="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1240" cy="3661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3200" cy="5832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4960" cy="79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1360" cy="1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0200" cy="1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8320" y="4129920"/>
            <a:ext cx="1727280" cy="24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7720" cy="27882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8800" cy="15858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8800" cy="15858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8800" cy="15858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252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3440" cy="260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8400" cy="8640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09800" cy="7671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6960" cy="5979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67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3720"/>
            <a:ext cx="190584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3440" cy="67993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1200" cy="67993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5120" cy="31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7760" cy="2384640"/>
            <a:chOff x="952560" y="2104200"/>
            <a:chExt cx="6107760" cy="23846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7800" cy="757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4720" cy="414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5520" cy="75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7800" cy="757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4720" cy="414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5520" cy="75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7800" cy="757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4720" cy="414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5520" cy="75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7800" cy="757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4720" cy="414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5520" cy="75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3720" cy="3281040"/>
            <a:chOff x="948240" y="823320"/>
            <a:chExt cx="10233720" cy="32810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3920" cy="1303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1520" cy="731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3240" cy="130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3920" cy="1303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1520" cy="731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3240" cy="130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3920" cy="1303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1520" cy="731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3240" cy="130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3920" cy="1303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1520" cy="731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3240" cy="1303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7720" cy="12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7800" y="990000"/>
            <a:ext cx="1559160" cy="13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589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12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73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35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5720" cy="85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5680" cy="5414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37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7720" cy="12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7800" y="990000"/>
            <a:ext cx="1559160" cy="13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589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12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73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4760" cy="5605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5400" cy="5508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5680" cy="5414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5680" cy="5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2000" cy="2915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1400" cy="22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69600" cy="664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8840" cy="34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2160" cy="616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1320" cy="616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2000" cy="2915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0360" cy="80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8840" cy="348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2160" cy="616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5120" cy="616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400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3400" cy="749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3400" cy="749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3400" cy="749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3440" cy="67993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59920" cy="45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7200" cy="67993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0400" cy="45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5480" cy="31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5960" cy="7959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2480" cy="4147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39520" cy="9817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4440" y="263664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0240" y="344340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000" y="374508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8480" y="243900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19800" cy="42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5840" cy="14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5840" cy="35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7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5720" cy="8557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5720" cy="855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4240" cy="203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2020-05-31T08:06:29Z</dcterms:modified>
  <cp:revision>332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