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4EAC483-D852-4A51-8E53-AA34ECC381C1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5280" cy="30351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5280" cy="354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068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FF2A3E-C320-435C-8089-D76863EDF46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5280" cy="30351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5280" cy="354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068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5C9EDD-7CBA-494A-8AC7-D7E78381C0B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5280" cy="30351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5280" cy="354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068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46510E-6F6C-4254-8C14-C0FB97D0EFC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8080" cy="33912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860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5840" cy="33789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6360" cy="4064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680" cy="34038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200" cy="408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000" cy="34081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520" cy="4093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040" cy="3413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1000" cy="68068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1120"/>
            <a:ext cx="12137760" cy="68068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7840" cy="36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4480" cy="10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7440" cy="30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0560" cy="35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600" y="373176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480" y="479628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9880" y="413280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6960" y="354204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7024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2840" cy="2034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1800" cy="2957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2280" cy="1038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3640" cy="317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3520" cy="8035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0040" cy="4222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7080" cy="9892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520" y="253080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7840" y="333504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3080" y="363924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6080" y="233064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920" y="366768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440" y="473220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8840" y="406836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6280" y="347760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2280"/>
            <a:ext cx="153000" cy="61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7440" cy="30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0560" cy="35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1000" cy="68068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7480" cy="45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4760" cy="6806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7960" cy="45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3520" cy="8035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0040" cy="4222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7080" cy="9892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5080" y="264816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3400" y="345240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9000" y="375660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1640" y="244800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5600" cy="70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1840" cy="494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1840" cy="494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68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66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6320" cy="8632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7240" cy="5151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8800" cy="3668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0760" cy="5907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0560" cy="5205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2520" cy="80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8920" cy="18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7760" cy="1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1600"/>
            <a:ext cx="578520" cy="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8800" cy="3668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0760" cy="5907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2520" cy="80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8920" cy="18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7760" cy="1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7760"/>
            <a:ext cx="1734840" cy="25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5280" cy="27957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6360" cy="15933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6360" cy="15933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6360" cy="15933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0080" cy="268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1000" cy="268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5960" cy="8715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7360" cy="7747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4520" cy="6055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43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6160"/>
            <a:ext cx="19134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1000" cy="68068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8760" cy="68068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2680" cy="31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5320" cy="2392200"/>
            <a:chOff x="952560" y="2104200"/>
            <a:chExt cx="6115320" cy="23922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5360" cy="765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2280" cy="422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3080" cy="76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5360" cy="765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2280" cy="422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3080" cy="76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5360" cy="765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2280" cy="422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3080" cy="76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5360" cy="765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2280" cy="422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3080" cy="76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1280" cy="3288600"/>
            <a:chOff x="948240" y="823320"/>
            <a:chExt cx="10241280" cy="32886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1480" cy="1311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9080" cy="739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0800" cy="131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1480" cy="1311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9080" cy="739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0800" cy="131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1480" cy="1311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9080" cy="739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0800" cy="131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1480" cy="1311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9080" cy="739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0800" cy="131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5280" cy="128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5720" y="990000"/>
            <a:ext cx="1566720" cy="132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65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87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49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11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3280" cy="8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3240" cy="549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13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5280" cy="128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5720" y="990000"/>
            <a:ext cx="1566720" cy="132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65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87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49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2320" cy="5680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2960" cy="5583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3240" cy="5490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3240" cy="54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9560" cy="2922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8960" cy="22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7160" cy="67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6400" cy="35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9720" cy="62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8880" cy="62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9560" cy="2922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7920" cy="80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6400" cy="35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9720" cy="62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2680" cy="62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156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0960" cy="756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0960" cy="756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0960" cy="756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1000" cy="68068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7480" cy="45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4760" cy="6806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7960" cy="45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304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3520" cy="8035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0040" cy="4222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7080" cy="9892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7680" y="264204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5640" y="344628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1240" y="375048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3880" y="244188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7360" cy="43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34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340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4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3280" cy="8632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1800" cy="21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2020-05-24T19:24:13Z</dcterms:modified>
  <cp:revision>308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