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64F136-4C30-4D0B-9568-DE5BAEA696A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960" cy="3048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960" cy="3562920"/>
          </a:xfrm>
          <a:prstGeom prst="rect">
            <a:avLst/>
          </a:prstGeom>
        </p:spPr>
        <p:txBody>
          <a:bodyPr lIns="0" rIns="0" tIns="0" bIns="0"/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436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064289-309D-46A7-9BBE-E37A8A2C6FC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960" cy="3048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960" cy="3562920"/>
          </a:xfrm>
          <a:prstGeom prst="rect">
            <a:avLst/>
          </a:prstGeom>
        </p:spPr>
        <p:txBody>
          <a:bodyPr lIns="0" rIns="0" tIns="0" bIns="0"/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436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FF38C9-708A-468B-BDB4-34A0422849E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960" cy="3048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960" cy="3562920"/>
          </a:xfrm>
          <a:prstGeom prst="rect">
            <a:avLst/>
          </a:prstGeom>
        </p:spPr>
        <p:txBody>
          <a:bodyPr lIns="0" rIns="0" tIns="0" bIns="0"/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436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A35A6A-C5FA-4D9E-A34B-6D80F65F39C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760" cy="34048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280" cy="4090680"/>
          </a:xfrm>
          <a:prstGeom prst="rect">
            <a:avLst/>
          </a:prstGeom>
        </p:spPr>
        <p:txBody>
          <a:bodyPr lIns="0" rIns="0" tIns="0" bIns="0"/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9520" cy="3392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040" cy="4078440"/>
          </a:xfrm>
          <a:prstGeom prst="rect">
            <a:avLst/>
          </a:prstGeom>
        </p:spPr>
        <p:txBody>
          <a:bodyPr lIns="0" rIns="0" tIns="0" bIns="0"/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4680" cy="68205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7440"/>
            <a:ext cx="12151440" cy="68205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1520" cy="36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816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1120" cy="32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4240" cy="36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4076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720" y="478692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6200" y="413280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7960" y="354456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7960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6520" cy="2048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5480" cy="297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5960" cy="1052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7320" cy="3190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7200" cy="817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3720" cy="435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0760" cy="1002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920" y="253872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6120" y="334044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8480" y="364716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4360" y="233604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668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680" y="472284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5160" y="406836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7280" y="348012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1640"/>
            <a:ext cx="166680" cy="63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1120" cy="32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4240" cy="36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4680" cy="6820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1160" cy="45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8440" cy="6820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1640" cy="45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7200" cy="817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3720" cy="435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0760" cy="1002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0480" y="265608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1680" y="345780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4400" y="376452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9920" y="245340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9280" cy="7192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5520" cy="507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5520" cy="507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0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032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0000" cy="876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0920" cy="528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2480" cy="3682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4440" cy="604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4240" cy="534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6200" cy="81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260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1440" cy="20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5280"/>
            <a:ext cx="592200" cy="8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2480" cy="3682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4440" cy="604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6200" cy="81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260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1440" cy="20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6800" y="4121280"/>
            <a:ext cx="1748520" cy="27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8960" cy="2809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0040" cy="1607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0040" cy="1607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0040" cy="1607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3760" cy="281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4680" cy="281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9640" cy="885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1040" cy="788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8200" cy="619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80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2480"/>
            <a:ext cx="19270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4680" cy="68205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2440" cy="6820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6360" cy="32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9000" cy="2405880"/>
            <a:chOff x="952560" y="2104200"/>
            <a:chExt cx="6129000" cy="2405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9040" cy="779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5960" cy="435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6760" cy="77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9040" cy="779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5960" cy="435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6760" cy="77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9040" cy="779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5960" cy="435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6760" cy="77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9040" cy="779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5960" cy="435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6760" cy="77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4960" cy="3302280"/>
            <a:chOff x="948240" y="823320"/>
            <a:chExt cx="10254960" cy="3302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5160" cy="1325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2760" cy="752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4480" cy="132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5160" cy="1325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2760" cy="752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4480" cy="132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5160" cy="1325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2760" cy="752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4480" cy="132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5160" cy="1325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2760" cy="752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4480" cy="132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8960" cy="130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9400" y="990000"/>
            <a:ext cx="1580400" cy="13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02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24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86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48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6960" cy="8769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6920" cy="562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50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8960" cy="130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9400" y="990000"/>
            <a:ext cx="1580400" cy="13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02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24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860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6000" cy="581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6640" cy="572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6920" cy="562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6920" cy="5626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3240" cy="2936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2640" cy="22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084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0080" cy="36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3400" cy="6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2560" cy="6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3240" cy="2936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1600" cy="82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0080" cy="36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3400" cy="6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6360" cy="6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52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4640" cy="770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4640" cy="770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4640" cy="770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4680" cy="6820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1160" cy="45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8440" cy="6820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1640" cy="45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6720" cy="31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7200" cy="817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3720" cy="435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0760" cy="1002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080" y="264996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3920" y="345168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6640" y="375840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2160" y="244728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1040" cy="44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708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708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8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6960" cy="876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6960" cy="876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5480" cy="224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2020-05-12T15:18:16Z</dcterms:modified>
  <cp:revision>256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