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5.png"/><Relationship Id="rId7" Type="http://schemas.openxmlformats.org/officeDocument/2006/relationships/image" Target="../media/image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remove</a:t>
            </a:r>
            <a:r>
              <a:rPr lang="fr-FR" dirty="0"/>
              <a:t> duplicate scan</a:t>
            </a:r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sort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dirty="0" err="1"/>
              <a:t>strategie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fr-FR" dirty="0"/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6961" y="1680584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4212" y="1579033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4212" y="3572932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3186" y="3648433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4212" y="15919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images 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threshold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dirty="0" err="1"/>
              <a:t>strategies</a:t>
            </a:r>
            <a:r>
              <a:rPr lang="fr-FR" dirty="0"/>
              <a:t> SAI record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day</a:t>
            </a:r>
            <a:endParaRPr lang="fr-FR" dirty="0"/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user to </a:t>
            </a:r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way</a:t>
            </a:r>
            <a:r>
              <a:rPr lang="fr-FR" dirty="0"/>
              <a:t> SAI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do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/>
              <a:t>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Show a graph with the strategies learn with a little picture</a:t>
            </a:r>
          </a:p>
          <a:p>
            <a:r>
              <a:rPr lang="fr-FR"/>
              <a:t>Show the web interface to choose strategies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650</Words>
  <Application>Microsoft Office PowerPoint</Application>
  <PresentationFormat>Grand écran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78</cp:revision>
  <dcterms:created xsi:type="dcterms:W3CDTF">2020-01-03T16:12:47Z</dcterms:created>
  <dcterms:modified xsi:type="dcterms:W3CDTF">2020-03-24T07:20:14Z</dcterms:modified>
</cp:coreProperties>
</file>