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144E521-5493-4015-8A50-4AE77A32FDC8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9600" cy="303948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9600" cy="3553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9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25000" cy="41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D28DF04-583D-4202-A0F7-BE14F9A78051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9760" cy="342288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human a reward can be similar to an endorphin that the brain will create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ant a reward can be similar to pheromones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here is to find a policy for using a reward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1920" cy="342504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fact SAI will listen the sound of the computer and the sound from the mic is a real challenge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the human brain, SAI needs to manage different sound it listens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It can be separate on three main classes, the computer, a noise or the user voice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Sounds can be from a video, a music, the operating system, a call, a noise, someone talking, two person talking at the same time, an animal or another synthetic sound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 for the computer it can be a video, music, operating system or a call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720" cy="342684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resume the issues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create an adapter to easely deploy SAI on the most platform we can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will find a way to compress data recover by SAI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specify how the reward will work for the use of the RL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Finally we want that SAI is the most of the time ready to learn new things and doesn’t use a lot of cpu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5160" cy="3428280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resolve the first issue the best option is to use pyinstaller that allow every platform (Windows, linux or other) to execute SAI</a:t>
            </a:r>
            <a:endParaRPr b="0" lang="fr-F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easely manage the memory, SAI will have the skill to remove duplicate data and synthesis data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9600" cy="303948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9600" cy="3553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9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25000" cy="41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8F0D1E0-0763-4803-ABF8-58BECFE0CF67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9600" cy="303948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9600" cy="3553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25000" cy="41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098895E-BA12-4FAF-A38F-F1285E458F0F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2400" cy="339552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2920" cy="4081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0160" cy="338328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0680" cy="4069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1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5000" cy="340812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5520" cy="4093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5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9320" cy="341244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9840" cy="409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4360" cy="341748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7600" cy="342072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<Relationship Id="rId2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45320" cy="681120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46800"/>
            <a:ext cx="12142080" cy="681120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32160" cy="362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5880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87720" cy="14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87720" cy="356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9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39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67600" cy="86760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21760" cy="313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54880" cy="360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87720" cy="14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87720" cy="356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9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39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67600" cy="86760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3520" y="3734640"/>
            <a:ext cx="157320" cy="623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4200" y="4793400"/>
            <a:ext cx="157320" cy="623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35560" y="4132800"/>
            <a:ext cx="157320" cy="623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54440" y="3542760"/>
            <a:ext cx="157320" cy="623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79960" y="3273480"/>
            <a:ext cx="157320" cy="623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4997160" cy="2039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86120" cy="2962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36600" cy="10432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47960" cy="3181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87720" cy="14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87720" cy="356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9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39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39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39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07840" cy="80784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34360" cy="42660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51400" cy="99360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67600" cy="86760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1320" y="2532960"/>
            <a:ext cx="931680" cy="437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30000" y="3336480"/>
            <a:ext cx="931680" cy="437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4880" y="3641400"/>
            <a:ext cx="931680" cy="437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78240" y="2332080"/>
            <a:ext cx="931680" cy="437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31680" cy="437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67600" cy="86760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36120" cy="21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36120" cy="21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36120" cy="21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36120" cy="21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36120" cy="21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67600" cy="86760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2840" y="3670560"/>
            <a:ext cx="157320" cy="623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3160" y="4729320"/>
            <a:ext cx="157320" cy="623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84520" y="4068360"/>
            <a:ext cx="157320" cy="623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303760" y="3478320"/>
            <a:ext cx="157320" cy="623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6960" y="3395520"/>
            <a:ext cx="157320" cy="623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67600" cy="86760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21760" cy="313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54880" cy="360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45320" cy="681120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71800" cy="45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49080" cy="68112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32280" cy="45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9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39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39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39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39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87720" cy="14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87720" cy="356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9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39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07840" cy="80784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34360" cy="42660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51400" cy="99360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67600" cy="86760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6880" y="2650320"/>
            <a:ext cx="931680" cy="437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95560" y="3453840"/>
            <a:ext cx="931680" cy="437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0800" y="3758760"/>
            <a:ext cx="931680" cy="437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43800" y="2449440"/>
            <a:ext cx="931680" cy="437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31680" cy="437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09920" cy="709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87720" cy="14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87720" cy="356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9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39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67600" cy="86760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36160" cy="49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36160" cy="49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6112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8096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87720" cy="14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87720" cy="356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9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67600" cy="86760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90640" cy="86760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91560" cy="51948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43120" cy="36730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87720" cy="14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87720" cy="356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9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595080" cy="59508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24880" cy="52488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67600" cy="86760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46840" cy="81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83240" cy="19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92080" cy="19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75920"/>
            <a:ext cx="582840" cy="7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87720" cy="14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87720" cy="356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9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43120" cy="36730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595080" cy="59508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67600" cy="86760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46840" cy="81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83240" cy="19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92080" cy="19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67600" cy="86760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81480" y="4125600"/>
            <a:ext cx="1739160" cy="26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87720" cy="14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87720" cy="356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3999600" cy="280008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20680" cy="159768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20680" cy="159768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20680" cy="159768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04400" cy="272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85320" cy="272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90280" cy="87588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21680" cy="77904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58840" cy="60984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2864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11840"/>
            <a:ext cx="191772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45320" cy="681120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83080" cy="681120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2997000" cy="32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19640" cy="2396520"/>
            <a:chOff x="952560" y="2104200"/>
            <a:chExt cx="6119640" cy="239652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69680" cy="7696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26600" cy="4266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77400" cy="769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69680" cy="7696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26600" cy="4266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77400" cy="769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69680" cy="7696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26600" cy="4266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77400" cy="769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69680" cy="7696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26600" cy="4266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77400" cy="769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87720" cy="14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45600" cy="3292920"/>
            <a:chOff x="948240" y="823320"/>
            <a:chExt cx="10245600" cy="329292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15800" cy="13158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43400" cy="7434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65120" cy="1315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15800" cy="13158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43400" cy="7434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65120" cy="1315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15800" cy="13158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43400" cy="7434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65120" cy="1315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15800" cy="13158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43400" cy="7434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65120" cy="1315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87720" cy="14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87720" cy="356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9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39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39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39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87720" cy="14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67600" cy="86760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79600" cy="129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5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80040" y="990000"/>
            <a:ext cx="1571040" cy="133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7084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8308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0924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6544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67600" cy="867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87720" cy="14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67560" cy="55332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4564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79600" cy="129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5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80040" y="990000"/>
            <a:ext cx="1571040" cy="133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7084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8308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0924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86640" cy="57240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77280" cy="56268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67560" cy="55332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67560" cy="55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87720" cy="14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87720" cy="356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9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63880" cy="29271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87720" cy="14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43280" cy="22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4000"/>
          </a:bodyPr>
          <a:p>
            <a:pPr marL="285840" indent="-239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39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81480" cy="676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70720" cy="360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44040" cy="628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83200" cy="628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63880" cy="29271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32240" cy="812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70720" cy="360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44040" cy="628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27000" cy="628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87720" cy="14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15880" cy="356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39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39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39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39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87720" cy="14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87720" cy="356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9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39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35280" cy="761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35280" cy="761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35280" cy="761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57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3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45320" cy="681120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71800" cy="45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49080" cy="68112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32280" cy="45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9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39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39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39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87720" cy="14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17360" cy="31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9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39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39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07840" cy="80784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34360" cy="42660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51400" cy="99360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67600" cy="86760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29480" y="2644200"/>
            <a:ext cx="931680" cy="437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3997800" y="3447720"/>
            <a:ext cx="931680" cy="437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3040" y="3752640"/>
            <a:ext cx="931680" cy="437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46040" y="2443320"/>
            <a:ext cx="931680" cy="437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31680" cy="437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87720" cy="14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87720" cy="356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9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39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39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67600" cy="86760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67600" cy="86760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36120" cy="21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36120" cy="21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36120" cy="21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36120" cy="21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36120" cy="21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2020-05-20T07:45:21Z</dcterms:modified>
  <cp:revision>291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