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Human </a:t>
            </a:r>
            <a:r>
              <a:rPr lang="fr-FR" dirty="0" err="1"/>
              <a:t>decision</a:t>
            </a:r>
            <a:r>
              <a:rPr lang="fr-FR"/>
              <a:t>.</a:t>
            </a:r>
            <a:endParaRPr lang="fr-FR" dirty="0"/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409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18</cp:revision>
  <dcterms:created xsi:type="dcterms:W3CDTF">2020-01-03T16:12:47Z</dcterms:created>
  <dcterms:modified xsi:type="dcterms:W3CDTF">2020-03-05T18:46:18Z</dcterms:modified>
</cp:coreProperties>
</file>