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F754531-FE96-461B-A64A-D1CC257BAAC7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4520" cy="30744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520" cy="3588480"/>
          </a:xfrm>
          <a:prstGeom prst="rect">
            <a:avLst/>
          </a:prstGeom>
        </p:spPr>
        <p:txBody>
          <a:bodyPr lIns="0" rIns="0" tIns="0" bIns="0"/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9920" cy="4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AE5503A-0AA5-4934-A623-056D481601D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4520" cy="30744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520" cy="3588480"/>
          </a:xfrm>
          <a:prstGeom prst="rect">
            <a:avLst/>
          </a:prstGeom>
        </p:spPr>
        <p:txBody>
          <a:bodyPr lIns="0" rIns="0" tIns="0" bIns="0"/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9920" cy="4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9DC35C0-7EB6-499C-8FF9-17E02D50E4E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4520" cy="30744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520" cy="3588480"/>
          </a:xfrm>
          <a:prstGeom prst="rect">
            <a:avLst/>
          </a:prstGeom>
        </p:spPr>
        <p:txBody>
          <a:bodyPr lIns="0" rIns="0" tIns="0" bIns="0"/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2048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9920" cy="4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851D01F-5269-4FF3-A338-5A4A7739AEA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080" cy="34182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</p:spPr>
        <p:txBody>
          <a:bodyPr lIns="0" rIns="0" tIns="0" bIns="0"/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0240" cy="6846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2240"/>
            <a:ext cx="12177000" cy="684612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7080" cy="366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3720" cy="11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2640" cy="14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2640" cy="36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2520" cy="9025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6320" y="3757680"/>
            <a:ext cx="192240" cy="658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2480" y="4769640"/>
            <a:ext cx="192240" cy="658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0640" y="4132800"/>
            <a:ext cx="192240" cy="658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0680" y="3550680"/>
            <a:ext cx="192240" cy="658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6800" y="3296520"/>
            <a:ext cx="192240" cy="658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2080" cy="20739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1040" cy="299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1520" cy="1078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2880" cy="3216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2640" cy="14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2640" cy="36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2760" cy="8427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9280" cy="4615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6320" cy="10285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2520" cy="9025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5000" y="2555640"/>
            <a:ext cx="966600" cy="472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3040" y="3346560"/>
            <a:ext cx="966600" cy="472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8560" y="3664080"/>
            <a:ext cx="966600" cy="472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1280" y="2342160"/>
            <a:ext cx="966600" cy="472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6600" cy="472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2520" cy="9025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1040" cy="250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1040" cy="250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1040" cy="250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1040" cy="250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1040" cy="250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2520" cy="9025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5640" y="3693600"/>
            <a:ext cx="192240" cy="658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1440" y="4705560"/>
            <a:ext cx="192240" cy="658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9600" y="4068360"/>
            <a:ext cx="192240" cy="658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0000" y="3486240"/>
            <a:ext cx="192240" cy="658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3800" y="3418560"/>
            <a:ext cx="192240" cy="6580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2520" cy="9025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6680" cy="348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9800" cy="395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0240" cy="684612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6720" cy="45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4000" cy="68461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7200" cy="45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2640" cy="14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2640" cy="36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2760" cy="8427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9280" cy="4615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6320" cy="10285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2520" cy="9025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0560" y="2673000"/>
            <a:ext cx="966600" cy="472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8600" y="3463920"/>
            <a:ext cx="966600" cy="472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4480" y="3781440"/>
            <a:ext cx="966600" cy="472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6840" y="2459520"/>
            <a:ext cx="966600" cy="472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6600" cy="472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4840" cy="74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2640" cy="14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2640" cy="36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2520" cy="9025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1080" cy="53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1080" cy="53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604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588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2640" cy="14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2640" cy="36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2520" cy="9025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5560" cy="9025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6480" cy="5544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8040" cy="370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2640" cy="14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2640" cy="36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0000" cy="6300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9800" cy="5598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2520" cy="9025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1760" cy="84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8160" cy="22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7000" cy="22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0480"/>
            <a:ext cx="617760" cy="11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2640" cy="14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2640" cy="36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8040" cy="370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0000" cy="6300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2520" cy="9025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1760" cy="84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8160" cy="22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7000" cy="22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2520" cy="9025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1680" y="4110840"/>
            <a:ext cx="1774080" cy="295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2640" cy="14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2640" cy="36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4520" cy="28350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5600" cy="16326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5600" cy="16326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5600" cy="16326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9320" cy="307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0240" cy="307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5200" cy="9108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6600" cy="8139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3760" cy="6447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356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6920"/>
            <a:ext cx="195264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2640" cy="14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0520" cy="3327840"/>
            <a:chOff x="948240" y="823320"/>
            <a:chExt cx="10280520" cy="33278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0720" cy="13507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8320" cy="7783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0040" cy="1350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0720" cy="13507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8320" cy="7783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0040" cy="1350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0720" cy="13507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8320" cy="7783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0040" cy="1350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0720" cy="13507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8320" cy="7783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0040" cy="1350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0240" cy="684612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8000" cy="68461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1920" cy="323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4560" cy="2431440"/>
            <a:chOff x="952560" y="2104200"/>
            <a:chExt cx="6154560" cy="24314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4600" cy="8046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1520" cy="4615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2320" cy="804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4600" cy="8046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1520" cy="4615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2320" cy="804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4600" cy="8046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1520" cy="4615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2320" cy="804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4600" cy="8046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1520" cy="4615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2320" cy="804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2640" cy="14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2640" cy="36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2640" cy="14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2520" cy="9025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4520" cy="132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4600" y="990000"/>
            <a:ext cx="1605960" cy="136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576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800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416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036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2520" cy="90252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2640" cy="14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2480" cy="5882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056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4520" cy="132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4600" y="990000"/>
            <a:ext cx="1605960" cy="136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576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800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416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1560" cy="6073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2200" cy="5976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2480" cy="5882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2480" cy="5882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2640" cy="14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2640" cy="36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8800" cy="29620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2640" cy="14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8200" cy="227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6400" cy="711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5640" cy="395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8960" cy="663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8120" cy="663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8800" cy="29620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7160" cy="847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5640" cy="395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8960" cy="663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1920" cy="663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2640" cy="14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0800" cy="36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2640" cy="14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2640" cy="36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0200" cy="795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0200" cy="795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0200" cy="7959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0240" cy="684612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6720" cy="45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4000" cy="68461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7200" cy="45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2640" cy="14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2280" cy="32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2760" cy="8427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9280" cy="4615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6320" cy="10285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2520" cy="9025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3160" y="2666880"/>
            <a:ext cx="966600" cy="472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0840" y="3457800"/>
            <a:ext cx="966600" cy="472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6720" y="3775320"/>
            <a:ext cx="966600" cy="472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9080" y="2453400"/>
            <a:ext cx="966600" cy="472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6600" cy="472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2640" cy="14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2640" cy="36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2520" cy="9025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1040" cy="250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1040" cy="250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1040" cy="250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1040" cy="250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1040" cy="2502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2640" cy="14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2640" cy="36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39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2520" cy="9025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2520" cy="9025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6680" cy="348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9800" cy="3952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2020-04-19T19:08:12Z</dcterms:modified>
  <cp:revision>174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