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2CAE0C-E495-4A61-9D8B-01BAD4FF355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960" cy="3057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960" cy="3571920"/>
          </a:xfrm>
          <a:prstGeom prst="rect">
            <a:avLst/>
          </a:prstGeom>
        </p:spPr>
        <p:txBody>
          <a:bodyPr lIns="0" rIns="0" tIns="0" bIns="0"/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33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8EB32F-E5B0-4AE6-B992-F5F9FFB22FC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960" cy="3057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960" cy="3571920"/>
          </a:xfrm>
          <a:prstGeom prst="rect">
            <a:avLst/>
          </a:prstGeom>
        </p:spPr>
        <p:txBody>
          <a:bodyPr lIns="0" rIns="0" tIns="0" bIns="0"/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33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16CDF2-9637-4A55-90E4-F5D6A1C70C3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7960" cy="3057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7960" cy="3571920"/>
          </a:xfrm>
          <a:prstGeom prst="rect">
            <a:avLst/>
          </a:prstGeom>
        </p:spPr>
        <p:txBody>
          <a:bodyPr lIns="0" rIns="0" tIns="0" bIns="0"/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33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1F037C-739D-4B24-852D-1081ECB1171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/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520" cy="3401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</p:spPr>
        <p:txBody>
          <a:bodyPr lIns="0" rIns="0" tIns="0" bIns="0"/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3680" cy="68295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8800"/>
            <a:ext cx="12160440" cy="68295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0520" cy="36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716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0120" cy="33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3240" cy="37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560" y="374688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520" y="478080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7200" y="413280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1840" y="354636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572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5520" cy="2057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4480" cy="298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4960" cy="1061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6320" cy="3199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2720" cy="444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9760" cy="1011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8520" y="254484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2240" y="334296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080" y="365328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0480" y="233856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880" y="368280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480" y="471672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6160" y="406836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1160" y="348192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7760"/>
            <a:ext cx="175680" cy="64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0120" cy="332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3240" cy="378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3680" cy="6829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0160" cy="45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7440" cy="6829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0640" cy="45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2720" cy="444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9760" cy="1011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080" y="266220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7800" y="346032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000" y="377064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6040" y="245592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8280" cy="7282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4520" cy="51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4520" cy="51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94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932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9000" cy="885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9920" cy="537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1480" cy="3691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3440" cy="613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3240" cy="543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520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160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044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3920"/>
            <a:ext cx="601200" cy="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1480" cy="3691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3440" cy="613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520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160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044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7520" cy="27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7960" cy="2818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9040" cy="1616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9040" cy="1616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9040" cy="1616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2760" cy="290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3680" cy="290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8640" cy="894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0040" cy="797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7200" cy="628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70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3480"/>
            <a:ext cx="193608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3680" cy="68295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1440" cy="6829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5360" cy="32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8000" cy="2414880"/>
            <a:chOff x="952560" y="2104200"/>
            <a:chExt cx="6138000" cy="2414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8040" cy="788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4960" cy="444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5760" cy="78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8040" cy="788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4960" cy="444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5760" cy="78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8040" cy="788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4960" cy="444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5760" cy="78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8040" cy="788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4960" cy="444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5760" cy="78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3960" cy="3311280"/>
            <a:chOff x="948240" y="823320"/>
            <a:chExt cx="10263960" cy="3311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4160" cy="1334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1760" cy="761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3480" cy="133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4160" cy="1334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1760" cy="761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3480" cy="133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4160" cy="1334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1760" cy="761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3480" cy="133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4160" cy="1334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1760" cy="761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3480" cy="133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7960" cy="131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8040" y="990000"/>
            <a:ext cx="1589400" cy="13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92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14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76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38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5960" cy="8859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5920" cy="571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40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7960" cy="131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8040" y="990000"/>
            <a:ext cx="1589400" cy="13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92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14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76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5000" cy="590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5640" cy="581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5920" cy="571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5920" cy="5716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2240" cy="2945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1640" cy="22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9840" cy="69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9080" cy="37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2400" cy="64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1560" cy="64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2240" cy="2945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0600" cy="830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9080" cy="37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2400" cy="64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5360" cy="64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424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3640" cy="779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3640" cy="779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3640" cy="779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3680" cy="6829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0160" cy="45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7440" cy="6829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0640" cy="45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5720" cy="32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2720" cy="444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9760" cy="1011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6680" y="265608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0040" y="345420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240" y="376452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8280" y="244980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00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608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6080" cy="35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7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5960" cy="885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5960" cy="885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4480" cy="23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2020-05-04T09:31:43Z</dcterms:modified>
  <cp:revision>229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