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5.svg"/><Relationship Id="rId21" Type="http://schemas.openxmlformats.org/officeDocument/2006/relationships/image" Target="../media/image43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adapter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7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6" y="401396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2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6100" y="212366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6100" y="3299667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5747" y="2642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47</cp:revision>
  <dcterms:created xsi:type="dcterms:W3CDTF">2020-01-03T16:12:47Z</dcterms:created>
  <dcterms:modified xsi:type="dcterms:W3CDTF">2020-03-14T12:48:51Z</dcterms:modified>
</cp:coreProperties>
</file>