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viewProps" Target="view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presProps" Target="presProps.xml" /><Relationship Id="rId5" Type="http://schemas.openxmlformats.org/officeDocument/2006/relationships/slide" Target="slides/slide4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tableStyles" Target="tableStyle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 /><Relationship Id="rId13" Type="http://schemas.openxmlformats.org/officeDocument/2006/relationships/image" Target="../media/image12.svg" /><Relationship Id="rId18" Type="http://schemas.openxmlformats.org/officeDocument/2006/relationships/image" Target="../media/image17.png" /><Relationship Id="rId3" Type="http://schemas.openxmlformats.org/officeDocument/2006/relationships/image" Target="../media/image2.svg" /><Relationship Id="rId21" Type="http://schemas.openxmlformats.org/officeDocument/2006/relationships/image" Target="../media/image20.svg" /><Relationship Id="rId7" Type="http://schemas.openxmlformats.org/officeDocument/2006/relationships/image" Target="../media/image6.svg" /><Relationship Id="rId12" Type="http://schemas.openxmlformats.org/officeDocument/2006/relationships/image" Target="../media/image11.png" /><Relationship Id="rId17" Type="http://schemas.openxmlformats.org/officeDocument/2006/relationships/image" Target="../media/image16.svg" /><Relationship Id="rId2" Type="http://schemas.openxmlformats.org/officeDocument/2006/relationships/image" Target="../media/image1.png" /><Relationship Id="rId16" Type="http://schemas.openxmlformats.org/officeDocument/2006/relationships/image" Target="../media/image15.png" /><Relationship Id="rId20" Type="http://schemas.openxmlformats.org/officeDocument/2006/relationships/image" Target="../media/image19.png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5.png" /><Relationship Id="rId11" Type="http://schemas.openxmlformats.org/officeDocument/2006/relationships/image" Target="../media/image10.svg" /><Relationship Id="rId5" Type="http://schemas.openxmlformats.org/officeDocument/2006/relationships/image" Target="../media/image4.svg" /><Relationship Id="rId15" Type="http://schemas.openxmlformats.org/officeDocument/2006/relationships/image" Target="../media/image14.svg" /><Relationship Id="rId10" Type="http://schemas.openxmlformats.org/officeDocument/2006/relationships/image" Target="../media/image9.png" /><Relationship Id="rId19" Type="http://schemas.openxmlformats.org/officeDocument/2006/relationships/image" Target="../media/image18.svg" /><Relationship Id="rId4" Type="http://schemas.openxmlformats.org/officeDocument/2006/relationships/image" Target="../media/image3.png" /><Relationship Id="rId9" Type="http://schemas.openxmlformats.org/officeDocument/2006/relationships/image" Target="../media/image8.svg" /><Relationship Id="rId14" Type="http://schemas.openxmlformats.org/officeDocument/2006/relationships/image" Target="../media/image13.png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 /><Relationship Id="rId2" Type="http://schemas.openxmlformats.org/officeDocument/2006/relationships/image" Target="../media/image21.png" /><Relationship Id="rId1" Type="http://schemas.openxmlformats.org/officeDocument/2006/relationships/slideLayout" Target="../slideLayouts/slideLayout2.xml" /><Relationship Id="rId5" Type="http://schemas.openxmlformats.org/officeDocument/2006/relationships/image" Target="../media/image24.png" /><Relationship Id="rId4" Type="http://schemas.openxmlformats.org/officeDocument/2006/relationships/image" Target="../media/image23.png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raw.io/" TargetMode="External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F52724-5991-4739-BEF0-3267597A53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Strong </a:t>
            </a:r>
            <a:r>
              <a:rPr lang="fr-FR" dirty="0" err="1"/>
              <a:t>artificial</a:t>
            </a:r>
            <a:r>
              <a:rPr lang="fr-FR" dirty="0"/>
              <a:t> intelligence</a:t>
            </a:r>
            <a:endParaRPr lang="en-GB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DF368B4-4B18-4A36-A4AD-E8AA236DBF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/>
              <a:t>Johnny NGUYEN</a:t>
            </a:r>
          </a:p>
          <a:p>
            <a:r>
              <a:rPr lang="fr-FR"/>
              <a:t>M2 SSTIM</a:t>
            </a:r>
            <a:endParaRPr lang="fr-FR" dirty="0"/>
          </a:p>
          <a:p>
            <a:endParaRPr lang="fr-FR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55331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F2D697-AEBD-4258-8341-1E8F9EDF1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Environment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D68BA70-249B-44C3-BE10-C460A858F9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Post-master</a:t>
            </a:r>
          </a:p>
          <a:p>
            <a:r>
              <a:rPr lang="fr-FR" dirty="0"/>
              <a:t>Standard IA </a:t>
            </a:r>
            <a:r>
              <a:rPr lang="fr-FR" dirty="0" err="1"/>
              <a:t>too</a:t>
            </a:r>
            <a:r>
              <a:rPr lang="fr-FR" dirty="0"/>
              <a:t> </a:t>
            </a:r>
            <a:r>
              <a:rPr lang="fr-FR" dirty="0" err="1"/>
              <a:t>weak</a:t>
            </a:r>
            <a:r>
              <a:rPr lang="fr-FR" dirty="0"/>
              <a:t> to </a:t>
            </a:r>
            <a:r>
              <a:rPr lang="fr-FR" dirty="0" err="1"/>
              <a:t>learn</a:t>
            </a:r>
            <a:r>
              <a:rPr lang="fr-FR" dirty="0"/>
              <a:t> </a:t>
            </a:r>
            <a:r>
              <a:rPr lang="fr-FR" dirty="0" err="1"/>
              <a:t>complex</a:t>
            </a:r>
            <a:r>
              <a:rPr lang="fr-FR" dirty="0"/>
              <a:t> </a:t>
            </a:r>
            <a:r>
              <a:rPr lang="fr-FR" dirty="0" err="1"/>
              <a:t>things</a:t>
            </a:r>
            <a:endParaRPr lang="fr-FR" dirty="0"/>
          </a:p>
          <a:p>
            <a:r>
              <a:rPr lang="fr-FR" dirty="0"/>
              <a:t>New </a:t>
            </a:r>
            <a:r>
              <a:rPr lang="fr-FR" dirty="0" err="1"/>
              <a:t>technology</a:t>
            </a:r>
            <a:endParaRPr lang="fr-FR" dirty="0"/>
          </a:p>
          <a:p>
            <a:r>
              <a:rPr lang="fr-FR" dirty="0"/>
              <a:t>New baby</a:t>
            </a:r>
          </a:p>
          <a:p>
            <a:endParaRPr lang="fr-FR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02710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851132-74B7-4D74-B115-071128FEC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issues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089F6D-E260-4620-8DCB-5ABC107EF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Hard to deploy</a:t>
            </a:r>
            <a:endParaRPr lang="fr-FR" dirty="0"/>
          </a:p>
          <a:p>
            <a:r>
              <a:rPr lang="fr-FR" dirty="0" err="1"/>
              <a:t>Simulate</a:t>
            </a:r>
            <a:r>
              <a:rPr lang="fr-FR" dirty="0"/>
              <a:t> the </a:t>
            </a:r>
            <a:r>
              <a:rPr lang="fr-FR" dirty="0" err="1"/>
              <a:t>brain</a:t>
            </a:r>
            <a:r>
              <a:rPr lang="fr-FR" dirty="0"/>
              <a:t> </a:t>
            </a:r>
            <a:r>
              <a:rPr lang="fr-FR" dirty="0" err="1"/>
              <a:t>behavior</a:t>
            </a:r>
            <a:r>
              <a:rPr lang="fr-FR" dirty="0"/>
              <a:t> </a:t>
            </a:r>
            <a:r>
              <a:rPr lang="fr-FR" dirty="0" err="1"/>
              <a:t>during</a:t>
            </a:r>
            <a:r>
              <a:rPr lang="fr-FR" dirty="0"/>
              <a:t> </a:t>
            </a:r>
            <a:r>
              <a:rPr lang="fr-FR" dirty="0" err="1"/>
              <a:t>sleep</a:t>
            </a:r>
            <a:r>
              <a:rPr lang="fr-FR" dirty="0"/>
              <a:t> (sort/</a:t>
            </a:r>
            <a:r>
              <a:rPr lang="fr-FR" dirty="0" err="1"/>
              <a:t>compress</a:t>
            </a:r>
            <a:r>
              <a:rPr lang="fr-FR" dirty="0"/>
              <a:t>/</a:t>
            </a:r>
            <a:r>
              <a:rPr lang="fr-FR" dirty="0" err="1"/>
              <a:t>delete</a:t>
            </a:r>
            <a:r>
              <a:rPr lang="fr-FR" dirty="0"/>
              <a:t> data)</a:t>
            </a:r>
          </a:p>
          <a:p>
            <a:r>
              <a:rPr lang="fr-FR" dirty="0" err="1"/>
              <a:t>Add</a:t>
            </a:r>
            <a:r>
              <a:rPr lang="fr-FR" dirty="0"/>
              <a:t> a </a:t>
            </a:r>
            <a:r>
              <a:rPr lang="fr-FR" dirty="0" err="1"/>
              <a:t>reward</a:t>
            </a:r>
            <a:r>
              <a:rPr lang="fr-FR" dirty="0"/>
              <a:t> (</a:t>
            </a:r>
            <a:r>
              <a:rPr lang="fr-FR" dirty="0" err="1"/>
              <a:t>seems</a:t>
            </a:r>
            <a:r>
              <a:rPr lang="fr-FR" dirty="0"/>
              <a:t> like RL, </a:t>
            </a:r>
            <a:r>
              <a:rPr lang="fr-FR" dirty="0" err="1"/>
              <a:t>pheromon</a:t>
            </a:r>
            <a:r>
              <a:rPr lang="fr-FR" dirty="0"/>
              <a:t>)</a:t>
            </a:r>
          </a:p>
          <a:p>
            <a:r>
              <a:rPr lang="fr-FR" dirty="0"/>
              <a:t>Launch the SAI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day</a:t>
            </a:r>
            <a:r>
              <a:rPr lang="fr-FR" dirty="0"/>
              <a:t>,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give</a:t>
            </a:r>
            <a:r>
              <a:rPr lang="fr-FR" dirty="0"/>
              <a:t> a report of </a:t>
            </a:r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learned</a:t>
            </a:r>
            <a:endParaRPr lang="fr-FR" dirty="0"/>
          </a:p>
          <a:p>
            <a:r>
              <a:rPr lang="fr-FR" dirty="0"/>
              <a:t>Sort </a:t>
            </a:r>
            <a:r>
              <a:rPr lang="fr-FR" dirty="0" err="1"/>
              <a:t>what</a:t>
            </a:r>
            <a:r>
              <a:rPr lang="fr-FR" dirty="0"/>
              <a:t> SAI </a:t>
            </a:r>
            <a:r>
              <a:rPr lang="fr-FR" dirty="0" err="1"/>
              <a:t>learned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59484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86FAAA-D668-42B4-9647-5ECEBD96B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Solutions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28178D9-55E1-4BEF-84B2-EF38491DA2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err="1"/>
              <a:t>Create</a:t>
            </a:r>
            <a:r>
              <a:rPr lang="fr-FR" dirty="0"/>
              <a:t> SAI </a:t>
            </a:r>
            <a:r>
              <a:rPr lang="fr-FR" err="1"/>
              <a:t>with</a:t>
            </a:r>
            <a:r>
              <a:rPr lang="fr-FR"/>
              <a:t> pyinstaller for multiplatform</a:t>
            </a:r>
            <a:endParaRPr lang="fr-FR" dirty="0"/>
          </a:p>
          <a:p>
            <a:r>
              <a:rPr lang="fr-FR" dirty="0"/>
              <a:t>Launch a scan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remove</a:t>
            </a:r>
            <a:r>
              <a:rPr lang="fr-FR" dirty="0"/>
              <a:t> duplicate </a:t>
            </a:r>
            <a:r>
              <a:rPr lang="fr-FR" dirty="0" err="1"/>
              <a:t>screenshot</a:t>
            </a:r>
            <a:r>
              <a:rPr lang="fr-FR" dirty="0"/>
              <a:t> and </a:t>
            </a:r>
            <a:r>
              <a:rPr lang="fr-FR" dirty="0" err="1"/>
              <a:t>order</a:t>
            </a:r>
            <a:r>
              <a:rPr lang="fr-FR" dirty="0"/>
              <a:t> </a:t>
            </a:r>
            <a:r>
              <a:rPr lang="fr-FR" dirty="0" err="1"/>
              <a:t>them</a:t>
            </a:r>
            <a:r>
              <a:rPr lang="fr-FR" dirty="0"/>
              <a:t> by </a:t>
            </a:r>
            <a:r>
              <a:rPr lang="fr-FR" dirty="0" err="1"/>
              <a:t>interesting</a:t>
            </a:r>
            <a:r>
              <a:rPr lang="fr-FR" dirty="0"/>
              <a:t> </a:t>
            </a:r>
            <a:r>
              <a:rPr lang="fr-FR" dirty="0" err="1"/>
              <a:t>strategie</a:t>
            </a:r>
            <a:endParaRPr lang="fr-FR" dirty="0"/>
          </a:p>
          <a:p>
            <a:r>
              <a:rPr lang="fr-FR" dirty="0" err="1"/>
              <a:t>Increment</a:t>
            </a:r>
            <a:r>
              <a:rPr lang="fr-FR" dirty="0"/>
              <a:t> the </a:t>
            </a:r>
            <a:r>
              <a:rPr lang="fr-FR" dirty="0" err="1"/>
              <a:t>reward</a:t>
            </a:r>
            <a:r>
              <a:rPr lang="fr-FR" dirty="0"/>
              <a:t> if </a:t>
            </a:r>
            <a:r>
              <a:rPr lang="fr-FR" dirty="0" err="1"/>
              <a:t>there</a:t>
            </a:r>
            <a:r>
              <a:rPr lang="fr-FR" dirty="0"/>
              <a:t> </a:t>
            </a:r>
            <a:r>
              <a:rPr lang="fr-FR" dirty="0" err="1"/>
              <a:t>was</a:t>
            </a:r>
            <a:r>
              <a:rPr lang="fr-FR" dirty="0"/>
              <a:t> </a:t>
            </a:r>
            <a:r>
              <a:rPr lang="fr-FR" dirty="0" err="1"/>
              <a:t>difference</a:t>
            </a:r>
            <a:r>
              <a:rPr lang="fr-FR" dirty="0"/>
              <a:t> </a:t>
            </a:r>
            <a:r>
              <a:rPr lang="fr-FR" dirty="0" err="1"/>
              <a:t>between</a:t>
            </a:r>
            <a:r>
              <a:rPr lang="fr-FR" dirty="0"/>
              <a:t> images</a:t>
            </a:r>
          </a:p>
          <a:p>
            <a:r>
              <a:rPr lang="fr-FR" dirty="0" err="1"/>
              <a:t>Create</a:t>
            </a:r>
            <a:r>
              <a:rPr lang="fr-FR" dirty="0"/>
              <a:t> a web page </a:t>
            </a:r>
            <a:r>
              <a:rPr lang="fr-FR" dirty="0" err="1"/>
              <a:t>with</a:t>
            </a:r>
            <a:r>
              <a:rPr lang="fr-FR" dirty="0"/>
              <a:t> the </a:t>
            </a:r>
            <a:r>
              <a:rPr lang="fr-FR" dirty="0" err="1"/>
              <a:t>strategies</a:t>
            </a:r>
            <a:r>
              <a:rPr lang="fr-FR" dirty="0"/>
              <a:t> </a:t>
            </a:r>
            <a:r>
              <a:rPr lang="fr-FR" dirty="0" err="1"/>
              <a:t>learned</a:t>
            </a:r>
            <a:endParaRPr lang="fr-FR" dirty="0"/>
          </a:p>
          <a:p>
            <a:r>
              <a:rPr lang="fr-FR" dirty="0" err="1"/>
              <a:t>Create</a:t>
            </a:r>
            <a:r>
              <a:rPr lang="fr-FR" dirty="0"/>
              <a:t> a web interface or a vocal </a:t>
            </a:r>
            <a:r>
              <a:rPr lang="fr-FR" dirty="0" err="1"/>
              <a:t>controller</a:t>
            </a:r>
            <a:r>
              <a:rPr lang="fr-FR" dirty="0"/>
              <a:t> to </a:t>
            </a:r>
            <a:r>
              <a:rPr lang="fr-FR" dirty="0" err="1"/>
              <a:t>order</a:t>
            </a:r>
            <a:r>
              <a:rPr lang="fr-FR" dirty="0"/>
              <a:t> </a:t>
            </a:r>
            <a:r>
              <a:rPr lang="fr-FR" dirty="0" err="1"/>
              <a:t>strategies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01313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3ACCC2-1572-47D7-9E8E-170E100F9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Result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528B972-5B40-4B83-A687-455385373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Show a graph with the strategies learn with a little picture</a:t>
            </a:r>
          </a:p>
          <a:p>
            <a:r>
              <a:rPr lang="fr-FR"/>
              <a:t>Show the web interface to choose strategies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0528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DB8273-45A0-4A0F-905C-063E41E27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8865BF1-04A4-4123-8162-B16C1D89B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Need a </a:t>
            </a:r>
            <a:r>
              <a:rPr lang="fr-FR" dirty="0" err="1"/>
              <a:t>human</a:t>
            </a:r>
            <a:r>
              <a:rPr lang="fr-FR" dirty="0"/>
              <a:t> to </a:t>
            </a:r>
            <a:r>
              <a:rPr lang="fr-FR" dirty="0" err="1"/>
              <a:t>teach</a:t>
            </a:r>
            <a:r>
              <a:rPr lang="fr-FR" dirty="0"/>
              <a:t> SIA like a baby (Full time 54k €, </a:t>
            </a:r>
            <a:r>
              <a:rPr lang="fr-FR" dirty="0" err="1"/>
              <a:t>send</a:t>
            </a:r>
            <a:r>
              <a:rPr lang="fr-FR" dirty="0"/>
              <a:t> CV and ML at johnny.nguyen1192@gmail.com)</a:t>
            </a:r>
          </a:p>
          <a:p>
            <a:r>
              <a:rPr lang="fr-FR" dirty="0"/>
              <a:t>The SIA </a:t>
            </a:r>
            <a:r>
              <a:rPr lang="fr-FR" dirty="0" err="1"/>
              <a:t>will</a:t>
            </a:r>
            <a:r>
              <a:rPr lang="fr-FR" dirty="0"/>
              <a:t> looks like the </a:t>
            </a:r>
            <a:r>
              <a:rPr lang="fr-FR" dirty="0" err="1"/>
              <a:t>human</a:t>
            </a:r>
            <a:r>
              <a:rPr lang="fr-FR" dirty="0"/>
              <a:t> </a:t>
            </a:r>
            <a:r>
              <a:rPr lang="fr-FR" dirty="0" err="1"/>
              <a:t>teacher</a:t>
            </a:r>
            <a:r>
              <a:rPr lang="fr-FR" dirty="0"/>
              <a:t> at the </a:t>
            </a:r>
            <a:r>
              <a:rPr lang="fr-FR" dirty="0" err="1"/>
              <a:t>beginning</a:t>
            </a:r>
            <a:endParaRPr lang="fr-FR" dirty="0"/>
          </a:p>
          <a:p>
            <a:r>
              <a:rPr lang="fr-FR" dirty="0" err="1"/>
              <a:t>After</a:t>
            </a:r>
            <a:r>
              <a:rPr lang="fr-FR" dirty="0"/>
              <a:t> a </a:t>
            </a:r>
            <a:r>
              <a:rPr lang="fr-FR" dirty="0" err="1"/>
              <a:t>treshold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learn</a:t>
            </a:r>
            <a:r>
              <a:rPr lang="fr-FR" dirty="0"/>
              <a:t> </a:t>
            </a:r>
            <a:r>
              <a:rPr lang="fr-FR" dirty="0" err="1"/>
              <a:t>alone</a:t>
            </a:r>
            <a:endParaRPr lang="fr-FR" dirty="0"/>
          </a:p>
          <a:p>
            <a:r>
              <a:rPr lang="fr-FR" dirty="0"/>
              <a:t>Self </a:t>
            </a:r>
            <a:r>
              <a:rPr lang="fr-FR" dirty="0" err="1"/>
              <a:t>learn</a:t>
            </a:r>
            <a:r>
              <a:rPr lang="fr-FR" dirty="0"/>
              <a:t> </a:t>
            </a:r>
            <a:r>
              <a:rPr lang="fr-FR" dirty="0" err="1"/>
              <a:t>need</a:t>
            </a:r>
            <a:r>
              <a:rPr lang="fr-FR" dirty="0"/>
              <a:t> to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implemented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2674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C29B9B-505B-4802-8C02-4A6FC4D8E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annexe</a:t>
            </a:r>
            <a:endParaRPr lang="en-GB" dirty="0"/>
          </a:p>
        </p:txBody>
      </p:sp>
      <p:pic>
        <p:nvPicPr>
          <p:cNvPr id="8" name="Graphique 7" descr="Cerveau">
            <a:extLst>
              <a:ext uri="{FF2B5EF4-FFF2-40B4-BE49-F238E27FC236}">
                <a16:creationId xmlns:a16="http://schemas.microsoft.com/office/drawing/2014/main" id="{682917FD-8351-43DD-B751-221C027F59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21551" y="75588"/>
            <a:ext cx="914400" cy="914400"/>
          </a:xfrm>
          <a:prstGeom prst="rect">
            <a:avLst/>
          </a:prstGeom>
        </p:spPr>
      </p:pic>
      <p:pic>
        <p:nvPicPr>
          <p:cNvPr id="10" name="Graphique 9" descr="Yeux">
            <a:extLst>
              <a:ext uri="{FF2B5EF4-FFF2-40B4-BE49-F238E27FC236}">
                <a16:creationId xmlns:a16="http://schemas.microsoft.com/office/drawing/2014/main" id="{0633E1EA-A82E-482A-99BE-5489991545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95032" y="4444413"/>
            <a:ext cx="914400" cy="914400"/>
          </a:xfrm>
          <a:prstGeom prst="rect">
            <a:avLst/>
          </a:prstGeom>
        </p:spPr>
      </p:pic>
      <p:pic>
        <p:nvPicPr>
          <p:cNvPr id="12" name="Graphique 11" descr="Nez">
            <a:extLst>
              <a:ext uri="{FF2B5EF4-FFF2-40B4-BE49-F238E27FC236}">
                <a16:creationId xmlns:a16="http://schemas.microsoft.com/office/drawing/2014/main" id="{36052CB2-A72B-44CF-B6D9-899442A3568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839620" y="4444413"/>
            <a:ext cx="914400" cy="914400"/>
          </a:xfrm>
          <a:prstGeom prst="rect">
            <a:avLst/>
          </a:prstGeom>
        </p:spPr>
      </p:pic>
      <p:pic>
        <p:nvPicPr>
          <p:cNvPr id="16" name="Graphique 15" descr="Notation musicale">
            <a:extLst>
              <a:ext uri="{FF2B5EF4-FFF2-40B4-BE49-F238E27FC236}">
                <a16:creationId xmlns:a16="http://schemas.microsoft.com/office/drawing/2014/main" id="{B5409EE7-D25A-4DB8-BB4F-B04FA9D9C25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603994" y="2294645"/>
            <a:ext cx="914400" cy="914400"/>
          </a:xfrm>
          <a:prstGeom prst="rect">
            <a:avLst/>
          </a:prstGeom>
        </p:spPr>
      </p:pic>
      <p:pic>
        <p:nvPicPr>
          <p:cNvPr id="18" name="Graphique 17" descr="Batterie pleine">
            <a:extLst>
              <a:ext uri="{FF2B5EF4-FFF2-40B4-BE49-F238E27FC236}">
                <a16:creationId xmlns:a16="http://schemas.microsoft.com/office/drawing/2014/main" id="{09B427C3-7C0E-4778-BD03-18350A4BDA4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767092" y="3294298"/>
            <a:ext cx="914400" cy="914400"/>
          </a:xfrm>
          <a:prstGeom prst="rect">
            <a:avLst/>
          </a:prstGeom>
        </p:spPr>
      </p:pic>
      <p:pic>
        <p:nvPicPr>
          <p:cNvPr id="20" name="Graphique 19" descr="Curseur">
            <a:extLst>
              <a:ext uri="{FF2B5EF4-FFF2-40B4-BE49-F238E27FC236}">
                <a16:creationId xmlns:a16="http://schemas.microsoft.com/office/drawing/2014/main" id="{792836BA-4B9B-4DB0-9955-879E544631C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967708" y="3811529"/>
            <a:ext cx="914400" cy="914400"/>
          </a:xfrm>
          <a:prstGeom prst="rect">
            <a:avLst/>
          </a:prstGeom>
        </p:spPr>
      </p:pic>
      <p:pic>
        <p:nvPicPr>
          <p:cNvPr id="22" name="Graphique 21" descr="Image">
            <a:extLst>
              <a:ext uri="{FF2B5EF4-FFF2-40B4-BE49-F238E27FC236}">
                <a16:creationId xmlns:a16="http://schemas.microsoft.com/office/drawing/2014/main" id="{FF64ACD7-2A9D-4CF9-B3DD-947E8AA42D8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221551" y="2907511"/>
            <a:ext cx="914400" cy="914400"/>
          </a:xfrm>
          <a:prstGeom prst="rect">
            <a:avLst/>
          </a:prstGeom>
        </p:spPr>
      </p:pic>
      <p:pic>
        <p:nvPicPr>
          <p:cNvPr id="24" name="Graphique 23" descr="Note de musique">
            <a:extLst>
              <a:ext uri="{FF2B5EF4-FFF2-40B4-BE49-F238E27FC236}">
                <a16:creationId xmlns:a16="http://schemas.microsoft.com/office/drawing/2014/main" id="{D16B5A72-9BE5-482F-B8B6-CE98DB284F9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093787" y="3282363"/>
            <a:ext cx="914400" cy="914400"/>
          </a:xfrm>
          <a:prstGeom prst="rect">
            <a:avLst/>
          </a:prstGeom>
        </p:spPr>
      </p:pic>
      <p:pic>
        <p:nvPicPr>
          <p:cNvPr id="26" name="Graphique 25" descr="Processeur">
            <a:extLst>
              <a:ext uri="{FF2B5EF4-FFF2-40B4-BE49-F238E27FC236}">
                <a16:creationId xmlns:a16="http://schemas.microsoft.com/office/drawing/2014/main" id="{8D6EECE7-424B-4F80-BCAE-0A045AAAEADD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8595518" y="3808648"/>
            <a:ext cx="914400" cy="914400"/>
          </a:xfrm>
          <a:prstGeom prst="rect">
            <a:avLst/>
          </a:prstGeom>
        </p:spPr>
      </p:pic>
      <p:pic>
        <p:nvPicPr>
          <p:cNvPr id="28" name="Graphique 27" descr="Organe du cœur">
            <a:extLst>
              <a:ext uri="{FF2B5EF4-FFF2-40B4-BE49-F238E27FC236}">
                <a16:creationId xmlns:a16="http://schemas.microsoft.com/office/drawing/2014/main" id="{F7AA73B0-842C-4032-AD2E-6912851D0C4E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7839108" y="2294645"/>
            <a:ext cx="914400" cy="914400"/>
          </a:xfrm>
          <a:prstGeom prst="rect">
            <a:avLst/>
          </a:prstGeom>
        </p:spPr>
      </p:pic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43E9868E-6BCA-4BF9-9D72-900C6E2E47EC}"/>
              </a:ext>
            </a:extLst>
          </p:cNvPr>
          <p:cNvCxnSpPr>
            <a:cxnSpLocks/>
          </p:cNvCxnSpPr>
          <p:nvPr/>
        </p:nvCxnSpPr>
        <p:spPr>
          <a:xfrm>
            <a:off x="6312875" y="944798"/>
            <a:ext cx="1526233" cy="1340211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A6C75D6E-0573-4DFA-B2BD-663A6EDA05FB}"/>
              </a:ext>
            </a:extLst>
          </p:cNvPr>
          <p:cNvCxnSpPr>
            <a:cxnSpLocks/>
          </p:cNvCxnSpPr>
          <p:nvPr/>
        </p:nvCxnSpPr>
        <p:spPr>
          <a:xfrm>
            <a:off x="5678751" y="1145219"/>
            <a:ext cx="0" cy="1606626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D9DF8FC9-498A-49AB-877D-D78671B9B9F5}"/>
              </a:ext>
            </a:extLst>
          </p:cNvPr>
          <p:cNvCxnSpPr>
            <a:cxnSpLocks/>
          </p:cNvCxnSpPr>
          <p:nvPr/>
        </p:nvCxnSpPr>
        <p:spPr>
          <a:xfrm flipH="1">
            <a:off x="3426782" y="989988"/>
            <a:ext cx="1617845" cy="138068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ZoneTexte 43">
            <a:extLst>
              <a:ext uri="{FF2B5EF4-FFF2-40B4-BE49-F238E27FC236}">
                <a16:creationId xmlns:a16="http://schemas.microsoft.com/office/drawing/2014/main" id="{34E19EA0-D7E0-445E-876B-06B25433E9E6}"/>
              </a:ext>
            </a:extLst>
          </p:cNvPr>
          <p:cNvSpPr txBox="1"/>
          <p:nvPr/>
        </p:nvSpPr>
        <p:spPr>
          <a:xfrm>
            <a:off x="2077435" y="3279624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Actions</a:t>
            </a:r>
            <a:endParaRPr lang="en-GB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9FED8DFD-4807-4A0E-92FE-A56533C302F0}"/>
              </a:ext>
            </a:extLst>
          </p:cNvPr>
          <p:cNvSpPr txBox="1"/>
          <p:nvPr/>
        </p:nvSpPr>
        <p:spPr>
          <a:xfrm>
            <a:off x="5221551" y="4030132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Sensors</a:t>
            </a:r>
            <a:endParaRPr lang="en-GB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0399D4C8-9096-4694-A5E4-C6ABA89F1D6D}"/>
              </a:ext>
            </a:extLst>
          </p:cNvPr>
          <p:cNvSpPr txBox="1"/>
          <p:nvPr/>
        </p:nvSpPr>
        <p:spPr>
          <a:xfrm>
            <a:off x="8239377" y="3279624"/>
            <a:ext cx="1270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Ressources</a:t>
            </a:r>
            <a:endParaRPr lang="en-GB" b="1" dirty="0">
              <a:solidFill>
                <a:schemeClr val="accent6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DE4F80A-ACF1-49B7-87AE-20A82AEE9849}"/>
              </a:ext>
            </a:extLst>
          </p:cNvPr>
          <p:cNvSpPr txBox="1"/>
          <p:nvPr/>
        </p:nvSpPr>
        <p:spPr>
          <a:xfrm>
            <a:off x="499481" y="348122"/>
            <a:ext cx="1776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The main </a:t>
            </a:r>
            <a:r>
              <a:rPr lang="fr-FR" dirty="0" err="1"/>
              <a:t>idea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66561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A47323-C1D5-4FF9-968A-64ABFA3C1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Annexe</a:t>
            </a:r>
            <a:endParaRPr lang="en-GB" dirty="0"/>
          </a:p>
        </p:txBody>
      </p:sp>
      <p:pic>
        <p:nvPicPr>
          <p:cNvPr id="16" name="Espace réservé du contenu 15">
            <a:extLst>
              <a:ext uri="{FF2B5EF4-FFF2-40B4-BE49-F238E27FC236}">
                <a16:creationId xmlns:a16="http://schemas.microsoft.com/office/drawing/2014/main" id="{B2C4B2A4-24E6-4EA7-8EF4-F1B0389A24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39108" y="2560399"/>
            <a:ext cx="1314450" cy="600075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308043D7-F2FD-4D07-9420-385AA37319FD}"/>
              </a:ext>
            </a:extLst>
          </p:cNvPr>
          <p:cNvSpPr txBox="1"/>
          <p:nvPr/>
        </p:nvSpPr>
        <p:spPr>
          <a:xfrm>
            <a:off x="499481" y="348122"/>
            <a:ext cx="1754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The prototype</a:t>
            </a:r>
            <a:endParaRPr lang="en-GB" dirty="0"/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76B2BD43-8A32-4F05-90EE-F4CBE6F6B3AC}"/>
              </a:ext>
            </a:extLst>
          </p:cNvPr>
          <p:cNvCxnSpPr>
            <a:cxnSpLocks/>
          </p:cNvCxnSpPr>
          <p:nvPr/>
        </p:nvCxnSpPr>
        <p:spPr>
          <a:xfrm>
            <a:off x="6312875" y="944798"/>
            <a:ext cx="1526233" cy="1340211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4FB2FE4C-19EC-481B-8A75-3B52BCC715A8}"/>
              </a:ext>
            </a:extLst>
          </p:cNvPr>
          <p:cNvCxnSpPr>
            <a:cxnSpLocks/>
          </p:cNvCxnSpPr>
          <p:nvPr/>
        </p:nvCxnSpPr>
        <p:spPr>
          <a:xfrm>
            <a:off x="5678751" y="1145219"/>
            <a:ext cx="0" cy="1606626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5B6CFAE7-3CE4-4665-8A62-A74E96029C14}"/>
              </a:ext>
            </a:extLst>
          </p:cNvPr>
          <p:cNvCxnSpPr>
            <a:cxnSpLocks/>
          </p:cNvCxnSpPr>
          <p:nvPr/>
        </p:nvCxnSpPr>
        <p:spPr>
          <a:xfrm flipH="1">
            <a:off x="3426782" y="989988"/>
            <a:ext cx="1617845" cy="138068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9035EBA5-A191-4017-9BC3-68668EEEC5A6}"/>
              </a:ext>
            </a:extLst>
          </p:cNvPr>
          <p:cNvSpPr txBox="1"/>
          <p:nvPr/>
        </p:nvSpPr>
        <p:spPr>
          <a:xfrm>
            <a:off x="2077435" y="3279624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Actions</a:t>
            </a:r>
            <a:endParaRPr lang="en-GB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C7F6B83-CFA6-428A-9163-505D9408D6D0}"/>
              </a:ext>
            </a:extLst>
          </p:cNvPr>
          <p:cNvSpPr txBox="1"/>
          <p:nvPr/>
        </p:nvSpPr>
        <p:spPr>
          <a:xfrm>
            <a:off x="5221551" y="4030132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Sensors</a:t>
            </a:r>
            <a:endParaRPr lang="en-GB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9A0D750E-6B64-4F6A-9699-6D981AE0E69F}"/>
              </a:ext>
            </a:extLst>
          </p:cNvPr>
          <p:cNvSpPr txBox="1"/>
          <p:nvPr/>
        </p:nvSpPr>
        <p:spPr>
          <a:xfrm>
            <a:off x="8239377" y="3279624"/>
            <a:ext cx="1270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Ressources</a:t>
            </a:r>
            <a:endParaRPr lang="en-GB" b="1" dirty="0">
              <a:solidFill>
                <a:schemeClr val="accent6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460BFFBA-E30E-4BA2-B5A0-8B77D3024A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9375" y="218769"/>
            <a:ext cx="1333500" cy="619125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26956F3D-9551-4FC1-8071-92FE32D0AB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2807" y="2514600"/>
            <a:ext cx="1323975" cy="609600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492195D9-84DC-4159-939B-CED361C5BB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4967" y="3279624"/>
            <a:ext cx="1314450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816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A45B33-4349-4205-A596-A72ABD8F0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Sources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25892DE-953F-4021-9EA2-14E93075BB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Annexe prototype: </a:t>
            </a:r>
            <a:r>
              <a:rPr lang="en-GB" dirty="0">
                <a:hlinkClick r:id="rId2"/>
              </a:rPr>
              <a:t>https://www.draw.io/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9863068"/>
      </p:ext>
    </p:extLst>
  </p:cSld>
  <p:clrMapOvr>
    <a:masterClrMapping/>
  </p:clrMapOvr>
</p:sld>
</file>

<file path=ppt/theme/theme1.xml><?xml version="1.0" encoding="utf-8"?>
<a:theme xmlns:a="http://schemas.openxmlformats.org/drawingml/2006/main" name="Secteur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80</TotalTime>
  <Words>208</Words>
  <Application>Microsoft Office PowerPoint</Application>
  <PresentationFormat>Grand écran</PresentationFormat>
  <Paragraphs>39</Paragraphs>
  <Slides>9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0" baseType="lpstr">
      <vt:lpstr>Secteur</vt:lpstr>
      <vt:lpstr>Strong artificial intelligence</vt:lpstr>
      <vt:lpstr>Environment</vt:lpstr>
      <vt:lpstr>issues</vt:lpstr>
      <vt:lpstr>Solutions</vt:lpstr>
      <vt:lpstr>Result</vt:lpstr>
      <vt:lpstr>Conclusion</vt:lpstr>
      <vt:lpstr>annexe</vt:lpstr>
      <vt:lpstr>Annexe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Strong artificial intelligence</dc:title>
  <dc:creator>Johnny Nguyen</dc:creator>
  <cp:lastModifiedBy>Johnny Nguyen</cp:lastModifiedBy>
  <cp:revision>18</cp:revision>
  <dcterms:created xsi:type="dcterms:W3CDTF">2019-10-05T01:10:13Z</dcterms:created>
  <dcterms:modified xsi:type="dcterms:W3CDTF">2019-10-12T17:31:33Z</dcterms:modified>
</cp:coreProperties>
</file>