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058B8C4-A6D2-4829-9A86-94A095D4E451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4360" cy="305424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4360" cy="3568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4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3976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C58F2B7-F93D-4046-B7FF-9D45B347777B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4360" cy="305424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4360" cy="3568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4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3976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901BE29-EBB6-4878-805D-483D7C49D21E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4360" cy="305424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4360" cy="3568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3976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F798B3E-4AB6-44B1-AAAC-5ECD28A59092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7160" cy="341028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7680" cy="4096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4920" cy="339804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5440" cy="4083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5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9760" cy="342288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080" cy="342720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60080" cy="682596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32400"/>
            <a:ext cx="12156840" cy="682596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46920" cy="36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73560" cy="11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02480" cy="14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02480" cy="35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3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53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82360" cy="88236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36520" cy="328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69640" cy="375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02480" cy="14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02480" cy="35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3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53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82360" cy="88236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0280" y="3744360"/>
            <a:ext cx="172080" cy="637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7800" y="4783320"/>
            <a:ext cx="172080" cy="637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20800" y="4132800"/>
            <a:ext cx="172080" cy="637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44360" y="3546000"/>
            <a:ext cx="172080" cy="637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2840" y="3283200"/>
            <a:ext cx="172080" cy="637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11920" cy="2053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00880" cy="2976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51360" cy="10580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62720" cy="3196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02480" cy="14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02480" cy="35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3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53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53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53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22600" cy="82260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49120" cy="44136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66160" cy="100836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82360" cy="88236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7080" y="2542320"/>
            <a:ext cx="946440" cy="452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39720" y="3342240"/>
            <a:ext cx="946440" cy="452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0640" y="3650760"/>
            <a:ext cx="946440" cy="452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87960" y="2337840"/>
            <a:ext cx="946440" cy="452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46440" cy="452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82360" cy="88236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50880" cy="230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50880" cy="230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50880" cy="230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50880" cy="230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50880" cy="230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82360" cy="88236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9600" y="3680280"/>
            <a:ext cx="172080" cy="637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6760" y="4719240"/>
            <a:ext cx="172080" cy="637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69760" y="4068360"/>
            <a:ext cx="172080" cy="637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93680" y="3481560"/>
            <a:ext cx="172080" cy="637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9840" y="3405240"/>
            <a:ext cx="172080" cy="637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82360" cy="88236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36520" cy="328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69640" cy="375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60080" cy="68259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86560" cy="45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63840" cy="68259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47040" cy="45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3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53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53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53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53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02480" cy="14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02480" cy="35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3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53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22600" cy="82260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49120" cy="44136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66160" cy="100836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82360" cy="88236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2640" y="2659680"/>
            <a:ext cx="946440" cy="452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05280" y="3459600"/>
            <a:ext cx="946440" cy="452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6560" y="3768120"/>
            <a:ext cx="946440" cy="452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53520" y="2455200"/>
            <a:ext cx="946440" cy="452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46440" cy="452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24680" cy="724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02480" cy="14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02480" cy="35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3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53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82360" cy="88236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50920" cy="513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50920" cy="513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7588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957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02480" cy="14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02480" cy="35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3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82360" cy="88236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05400" cy="88236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06320" cy="53424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57880" cy="36878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02480" cy="14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02480" cy="35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3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09840" cy="60984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39640" cy="53964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82360" cy="88236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61600" cy="82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98000" cy="20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06840" cy="20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90320"/>
            <a:ext cx="597600" cy="9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02480" cy="14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02480" cy="35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3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57880" cy="36878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09840" cy="60984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82360" cy="88236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61600" cy="82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98000" cy="20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06840" cy="20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82360" cy="88236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73920" y="4119480"/>
            <a:ext cx="1753920" cy="27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02480" cy="14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02480" cy="35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14360" cy="281484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35440" cy="161244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35440" cy="161244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35440" cy="161244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19160" cy="287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00080" cy="287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05040" cy="89064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36440" cy="79380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73600" cy="62460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434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97080"/>
            <a:ext cx="193248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60080" cy="682596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97840" cy="682596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11760" cy="32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34400" cy="2411280"/>
            <a:chOff x="952560" y="2104200"/>
            <a:chExt cx="6134400" cy="241128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84440" cy="7844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41360" cy="4413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92160" cy="784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84440" cy="7844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41360" cy="4413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92160" cy="784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84440" cy="7844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41360" cy="4413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92160" cy="784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84440" cy="7844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41360" cy="4413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92160" cy="784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02480" cy="14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60360" cy="3307680"/>
            <a:chOff x="948240" y="823320"/>
            <a:chExt cx="10260360" cy="330768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30560" cy="13305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58160" cy="7581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79880" cy="133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30560" cy="13305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58160" cy="7581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79880" cy="133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30560" cy="13305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58160" cy="7581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79880" cy="133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30560" cy="13305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58160" cy="7581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79880" cy="133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02480" cy="14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02480" cy="35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3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53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53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53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02480" cy="14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82360" cy="88236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94360" cy="130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7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94440" y="990000"/>
            <a:ext cx="1585800" cy="134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856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9784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240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802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82360" cy="882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02480" cy="14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82320" cy="56808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604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94360" cy="130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7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94440" y="990000"/>
            <a:ext cx="1585800" cy="134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856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9784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240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01400" cy="58716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92040" cy="57744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82320" cy="56808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82320" cy="568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02480" cy="14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02480" cy="35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3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78640" cy="29419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02480" cy="14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58040" cy="22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5000"/>
          </a:bodyPr>
          <a:p>
            <a:pPr marL="285840" indent="-253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53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96240" cy="691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85480" cy="375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58800" cy="643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97960" cy="643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78640" cy="29419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47000" cy="827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85480" cy="375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58800" cy="643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41760" cy="643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02480" cy="14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30640" cy="35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53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53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53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53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02480" cy="14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02480" cy="35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3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53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50040" cy="77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50040" cy="77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50040" cy="77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72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4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60080" cy="68259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86560" cy="45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63840" cy="68259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47040" cy="45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3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53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53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53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02480" cy="14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32120" cy="32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3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53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53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22600" cy="82260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49120" cy="44136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66160" cy="100836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82360" cy="88236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5240" y="2653560"/>
            <a:ext cx="946440" cy="452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07520" y="3453480"/>
            <a:ext cx="946440" cy="452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8800" y="3762000"/>
            <a:ext cx="946440" cy="452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55760" y="2449080"/>
            <a:ext cx="946440" cy="452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46440" cy="452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02480" cy="14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02480" cy="35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3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53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53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82360" cy="88236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50880" cy="230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50880" cy="230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50880" cy="230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50880" cy="230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50880" cy="230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2020-05-08T09:39:22Z</dcterms:modified>
  <cp:revision>241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