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64D4F5E-4AE1-4F85-A537-F277B0644695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5960" cy="30758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rIns="0" tIns="0" bIns="0"/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454AE26-46DC-4509-AE85-A5A11EF0953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5960" cy="30758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rIns="0" tIns="0" bIns="0"/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4E88D80-8689-4F93-9A69-2F3BE541E3E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5960" cy="30758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rIns="0" tIns="0" bIns="0"/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94F729D-B556-4277-AA3E-88997ED011C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520" cy="34196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</p:spPr>
        <p:txBody>
          <a:bodyPr lIns="0" rIns="0" tIns="0" bIns="0"/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1680" cy="6847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0800"/>
            <a:ext cx="12178440" cy="684756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8520" cy="366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516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408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4080" cy="360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3960" cy="9039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5960" y="3759120"/>
            <a:ext cx="193680" cy="659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2840" y="4768920"/>
            <a:ext cx="193680" cy="659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9200" y="4132800"/>
            <a:ext cx="193680" cy="659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9960" y="3550680"/>
            <a:ext cx="193680" cy="659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7160" y="3297960"/>
            <a:ext cx="193680" cy="659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3520" cy="2075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2480" cy="2998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2960" cy="1079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4320" cy="3217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408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4080" cy="360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4200" cy="8442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0720" cy="4629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7760" cy="10299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3960" cy="9039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5720" y="2556360"/>
            <a:ext cx="968040" cy="474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3760" y="3346560"/>
            <a:ext cx="968040" cy="474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9280" y="3664800"/>
            <a:ext cx="968040" cy="474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2000" y="2342160"/>
            <a:ext cx="968040" cy="474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8040" cy="474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3960" cy="9039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2480" cy="251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2480" cy="251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2480" cy="251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2480" cy="251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2480" cy="251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3960" cy="9039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5280" y="3695040"/>
            <a:ext cx="193680" cy="659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1800" y="4704840"/>
            <a:ext cx="193680" cy="659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8160" y="4068360"/>
            <a:ext cx="193680" cy="659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9280" y="3486240"/>
            <a:ext cx="193680" cy="659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4160" y="3420000"/>
            <a:ext cx="193680" cy="659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3960" cy="9039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8120" cy="350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1240" cy="396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1680" cy="684756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8160" cy="45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5440" cy="68475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8640" cy="45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408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4080" cy="360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4200" cy="8442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0720" cy="4629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7760" cy="10299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3960" cy="9039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1280" y="2673720"/>
            <a:ext cx="968040" cy="474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9320" y="3463920"/>
            <a:ext cx="968040" cy="474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5200" y="3782160"/>
            <a:ext cx="968040" cy="474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7560" y="2459520"/>
            <a:ext cx="968040" cy="474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8040" cy="474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6280" cy="74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408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4080" cy="360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3960" cy="9039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2520" cy="53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2520" cy="53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748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732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408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4080" cy="360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3960" cy="9039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7000" cy="9039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7920" cy="5558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9480" cy="37094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408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4080" cy="360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1440" cy="6314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1240" cy="5612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3960" cy="9039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3200" cy="84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9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8440" cy="22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1920"/>
            <a:ext cx="619200" cy="11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408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4080" cy="360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9480" cy="37094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1440" cy="6314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3960" cy="9039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3200" cy="84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96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8440" cy="22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3960" cy="9039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1680" y="4109760"/>
            <a:ext cx="1775520" cy="29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408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4080" cy="360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5960" cy="28364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7040" cy="16340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7040" cy="16340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7040" cy="16340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0760" cy="308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1680" cy="308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6640" cy="9122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8040" cy="8154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5200" cy="6462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500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5480"/>
            <a:ext cx="195408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408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1960" cy="3329280"/>
            <a:chOff x="948240" y="823320"/>
            <a:chExt cx="10281960" cy="33292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2160" cy="13521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9760" cy="7797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1480" cy="135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2160" cy="13521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9760" cy="7797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1480" cy="135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2160" cy="13521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9760" cy="7797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1480" cy="135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2160" cy="13521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9760" cy="7797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1480" cy="135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1680" cy="684756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9440" cy="68475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3360" cy="32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6000" cy="2432880"/>
            <a:chOff x="952560" y="2104200"/>
            <a:chExt cx="6156000" cy="24328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6040" cy="8060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2960" cy="4629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3760" cy="806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6040" cy="8060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2960" cy="4629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3760" cy="806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6040" cy="8060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2960" cy="462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3760" cy="806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6040" cy="8060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2960" cy="4629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3760" cy="806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408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4080" cy="360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408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3960" cy="9039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5960" cy="132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6040" y="990000"/>
            <a:ext cx="1607400" cy="137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720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944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560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180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3960" cy="90396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408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3920" cy="5896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200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5960" cy="132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6040" y="990000"/>
            <a:ext cx="1607400" cy="137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720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944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560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3000" cy="6087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3640" cy="5990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3920" cy="5896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3920" cy="5896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408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4080" cy="360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0240" cy="29635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408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9640" cy="22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7840" cy="712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7080" cy="396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0400" cy="664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9560" cy="664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0240" cy="29635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8600" cy="848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7080" cy="396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0400" cy="664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3360" cy="664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408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2240" cy="360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408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4080" cy="360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1640" cy="797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1640" cy="797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1640" cy="797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4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1680" cy="684756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8160" cy="45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5440" cy="68475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8640" cy="45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408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3720" cy="32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4200" cy="8442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0720" cy="4629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7760" cy="10299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3960" cy="9039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3880" y="2667600"/>
            <a:ext cx="968040" cy="474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1560" y="3457800"/>
            <a:ext cx="968040" cy="474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7440" y="3776040"/>
            <a:ext cx="968040" cy="474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9800" y="2453400"/>
            <a:ext cx="968040" cy="474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8040" cy="474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408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4080" cy="360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3960" cy="9039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2480" cy="251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2480" cy="251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2480" cy="251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2480" cy="251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2480" cy="251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408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4080" cy="360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5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3960" cy="9039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3960" cy="9039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8120" cy="350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1240" cy="396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2020-04-18T19:39:20Z</dcterms:modified>
  <cp:revision>169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