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2CE34E-84A3-4FB3-A7E4-74B939E45D8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240" cy="3030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240" cy="3544200"/>
          </a:xfrm>
          <a:prstGeom prst="rect">
            <a:avLst/>
          </a:prstGeom>
        </p:spPr>
        <p:txBody>
          <a:bodyPr lIns="0" rIns="0" tIns="0" bIns="0"/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0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5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6BFDCD-00BC-4667-A15A-5875960612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/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/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240" cy="3030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240" cy="3544200"/>
          </a:xfrm>
          <a:prstGeom prst="rect">
            <a:avLst/>
          </a:prstGeom>
        </p:spPr>
        <p:txBody>
          <a:bodyPr lIns="0" rIns="0" tIns="0" bIns="0"/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5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809DC7-6643-4F17-A9A9-D90691D6FFA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240" cy="3030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240" cy="3544200"/>
          </a:xfrm>
          <a:prstGeom prst="rect">
            <a:avLst/>
          </a:prstGeom>
        </p:spPr>
        <p:txBody>
          <a:bodyPr lIns="0" rIns="0" tIns="0" bIns="0"/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0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56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154F0E-CF03-4228-BB81-D10A705342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040" cy="3386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560" cy="4071960"/>
          </a:xfrm>
          <a:prstGeom prst="rect">
            <a:avLst/>
          </a:prstGeom>
        </p:spPr>
        <p:txBody>
          <a:bodyPr lIns="0" rIns="0" tIns="0" bIns="0"/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0800" cy="3373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1320" cy="4059720"/>
          </a:xfrm>
          <a:prstGeom prst="rect">
            <a:avLst/>
          </a:prstGeom>
        </p:spPr>
        <p:txBody>
          <a:bodyPr lIns="0" rIns="0" tIns="0" bIns="0"/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1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640" cy="33987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160" cy="4084560"/>
          </a:xfrm>
          <a:prstGeom prst="rect">
            <a:avLst/>
          </a:prstGeom>
        </p:spPr>
        <p:txBody>
          <a:bodyPr lIns="0" rIns="0" tIns="0" bIns="0"/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960" cy="34030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480" cy="4088880"/>
          </a:xfrm>
          <a:prstGeom prst="rect">
            <a:avLst/>
          </a:prstGeom>
        </p:spPr>
        <p:txBody>
          <a:bodyPr lIns="0" rIns="0" tIns="0" bIns="0"/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5960" cy="68018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6160"/>
            <a:ext cx="12132720" cy="68018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2800" cy="36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9440" cy="10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240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5520" cy="35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040" y="372816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400" y="479916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4920" y="413280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0560" y="354060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700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7800" cy="2029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6760" cy="29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7240" cy="1033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8600" cy="3171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8480" cy="798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5000" cy="417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2040" cy="984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720" y="252720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4240" y="333288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1280" y="363564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2480" y="232848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360" y="366408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360" y="473508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3880" y="406836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9880" y="347616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9040"/>
            <a:ext cx="147960" cy="613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240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5520" cy="35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5960" cy="6801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24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9720" cy="6801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292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8480" cy="798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5000" cy="417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2040" cy="984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3280" y="264456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9800" y="345024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200" y="375300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8040" y="244584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0560" cy="7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6800" cy="48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6800" cy="48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176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160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1280" cy="858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2200" cy="510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3760" cy="3663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5720" cy="585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5520" cy="515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7480" cy="80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388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272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6560"/>
            <a:ext cx="573480" cy="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3760" cy="3663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5720" cy="585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7480" cy="80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388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272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920"/>
            <a:ext cx="1729800" cy="25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0240" cy="2790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1320" cy="1588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1320" cy="1588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1320" cy="1588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5040" cy="263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5960" cy="263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0920" cy="866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2320" cy="769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9480" cy="600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92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1200"/>
            <a:ext cx="190836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5960" cy="68018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3720" cy="6801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7640" cy="31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0280" cy="2387160"/>
            <a:chOff x="952560" y="2104200"/>
            <a:chExt cx="6110280" cy="2387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0320" cy="760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7240" cy="417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804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0320" cy="760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7240" cy="417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804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0320" cy="760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7240" cy="417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804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0320" cy="760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7240" cy="417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804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6240" cy="3283560"/>
            <a:chOff x="948240" y="823320"/>
            <a:chExt cx="10236240" cy="3283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6440" cy="1306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4040" cy="734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576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6440" cy="1306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4040" cy="734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576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6440" cy="1306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4040" cy="734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576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6440" cy="1306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4040" cy="734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576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0240" cy="12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0680" y="990000"/>
            <a:ext cx="156168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14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372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98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60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8240" cy="85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8200" cy="543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62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0240" cy="12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0680" y="990000"/>
            <a:ext cx="156168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14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372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988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7280" cy="563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7920" cy="553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8200" cy="543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8200" cy="5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4520" cy="2917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392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2120" cy="66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1360" cy="35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4680" cy="61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3840" cy="61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4520" cy="2917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2880" cy="803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1360" cy="35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4680" cy="61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7640" cy="619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652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5920" cy="751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5920" cy="751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5920" cy="751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5960" cy="6801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24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9720" cy="6801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292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8000" cy="31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8480" cy="798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5000" cy="417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2040" cy="984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880" y="263844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2040" y="344412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440" y="374688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0280" y="243972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232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8360" cy="14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8360" cy="35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9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8240" cy="858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8240" cy="858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6760" cy="20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2020-05-29T07:18:32Z</dcterms:modified>
  <cp:revision>323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