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B294E7-569A-450F-9046-A5572EECC79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480" cy="304236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480" cy="3556440"/>
          </a:xfrm>
          <a:prstGeom prst="rect">
            <a:avLst/>
          </a:prstGeom>
        </p:spPr>
        <p:txBody>
          <a:bodyPr lIns="0" rIns="0" tIns="0" bIns="0"/>
          <a:p>
            <a:pPr marL="216000" indent="-172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724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2788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A301D7A-DF46-45D1-9CBB-D2D2A92A811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2640" cy="342576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you can see here a reward is something that give SAI the capacity to unerstand what is wrong or not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human a reward can be similar to an endorphin that the brain will create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an ant a reward can be similar to pheromones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goal here is to find a policy for using a reward</a:t>
            </a:r>
            <a:endParaRPr b="0" lang="fr-FR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fact SAI will listen the sound of the computer and the sound from the mic is a real challenge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the human brain, SAI needs to manage different sound it listens</a:t>
            </a:r>
            <a:endParaRPr b="0" lang="fr-FR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Sounds can be from a video, a music, the operating system, a call, a noise, someone talking, two person talking at the same time, an animal or another synthetic sound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480" cy="304236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480" cy="3556440"/>
          </a:xfrm>
          <a:prstGeom prst="rect">
            <a:avLst/>
          </a:prstGeom>
        </p:spPr>
        <p:txBody>
          <a:bodyPr lIns="0" rIns="0" tIns="0" bIns="0"/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2788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6158D28-6D33-42C9-826D-E5C5C414056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42480" cy="304236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42480" cy="3556440"/>
          </a:xfrm>
          <a:prstGeom prst="rect">
            <a:avLst/>
          </a:prstGeom>
        </p:spPr>
        <p:txBody>
          <a:bodyPr lIns="0" rIns="0" tIns="0" bIns="0"/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728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27880" cy="41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9A34D1-BD30-4751-BF0A-7E866D6E0FC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65280" cy="339840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5800" cy="4084200"/>
          </a:xfrm>
          <a:prstGeom prst="rect">
            <a:avLst/>
          </a:prstGeom>
        </p:spPr>
        <p:txBody>
          <a:bodyPr lIns="0" rIns="0" tIns="0" bIns="0"/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 order is a task that SAI need to do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question will make SAI search on its memory with the web</a:t>
            </a: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7460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53040" cy="338616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43560" cy="4071960"/>
          </a:xfrm>
          <a:prstGeom prst="rect">
            <a:avLst/>
          </a:prstGeom>
        </p:spPr>
        <p:txBody>
          <a:bodyPr lIns="0" rIns="0" tIns="0" bIns="0"/>
          <a:p>
            <a:pPr marL="216000" indent="-173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738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880" cy="34110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400" cy="4096800"/>
          </a:xfrm>
          <a:prstGeom prst="rect">
            <a:avLst/>
          </a:prstGeom>
        </p:spPr>
        <p:txBody>
          <a:bodyPr lIns="0" rIns="0" tIns="0" bIns="0"/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research Lubars and Chenhao explain us that an expert can help the data to be correctly fit 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 a dataset with house and price can be added during the fit without reprocess the entire fit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use this tip to make SAI learn by itself quickly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Another example is when we try to train ML algorithm on satellite data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algorithm can learn new things without reprocessing all the previous training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annotation of a country can be added to the training of other countries (data augmentation)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What is data augmentation ? Data augmentation will allow us to add new training into a current training dataset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For example, imagine you want to make a digital recognizer, for some digits you may have misunderstanding between the digit 5 and 8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is why adding some transformation into dataset will dramatically increase our prediction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the algorithm using data augmentation will differentiate digit 5 and 8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power of data augmentation combining with  reinforcement learning will be probably the key thing for SAI</a:t>
            </a:r>
            <a:endParaRPr b="0" lang="fr-FR" sz="2000" spc="-1" strike="noStrike">
              <a:latin typeface="Arial"/>
            </a:endParaRPr>
          </a:p>
          <a:p>
            <a:pPr marL="216000" indent="-1987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2200" cy="3415320"/>
          </a:xfrm>
          <a:prstGeom prst="rect">
            <a:avLst/>
          </a:prstGeom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</p:spPr>
        <p:txBody>
          <a:bodyPr lIns="0" rIns="0" tIns="0" bIns="0"/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present you the issue I enconter during the research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issue was to deploy SAI on any platform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In this issue I will explain you all the platform challenge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want to simulate the brain behavior during a rest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As a human SAI will organize its memorize during sleeping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organize its memorize SAI needs concept that compress/clean/synthetise its memorize</a:t>
            </a: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04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Then to implement RL we need to specify what will be the reward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A penality will have to be implemented too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The idea is to simulate pheromon from ants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Each day SAI will synthesis what it learns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I will explain you how I choose for SAI how it will synthesis its day</a:t>
            </a:r>
            <a:endParaRPr b="0" lang="fr-FR" sz="2000" spc="-1" strike="noStrike">
              <a:latin typeface="Arial"/>
            </a:endParaRPr>
          </a:p>
          <a:p>
            <a:pPr marL="216000" indent="-203400">
              <a:lnSpc>
                <a:spcPct val="100000"/>
              </a:lnSpc>
            </a:pPr>
            <a:r>
              <a:rPr b="0" lang="fr-FR" sz="2000" spc="-1" strike="noStrike">
                <a:latin typeface="Arial"/>
                <a:ea typeface="Microsoft YaHei"/>
              </a:rPr>
              <a:t>To synthetise it will give the user the choice about what SAI understand correctly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/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Every platform has its way to use mic or get screen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add something that will interpret each way to record mic and screen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That is way an understanding of each platform will need to be found before creating the adaptater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have three operating system to understand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first will be the input of Windows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second will be thoses of Linux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last will be the one of Apple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three OS are the first step to make SAI scalable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add other platform in the future</a:t>
            </a: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0480" cy="34236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SAI will be based on a human brain, it means that when it sleeps it will organize its memory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need to understand the brains behavior during the differents phase of sleeping if we want to use the same process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This process will consistent on optimize memory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To optimize it we will try to compress it as much as possible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We will try multiple possibility to overhelm this obstacle</a:t>
            </a:r>
            <a:endParaRPr b="0" lang="fr-FR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Those possibility will be for example to make from a video one synthesis image</a:t>
            </a: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48200" cy="681408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3920"/>
            <a:ext cx="12144960" cy="681408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35040" cy="362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61680" cy="109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24640" cy="31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57760" cy="36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8003160" y="373644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4920" y="479124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32680" y="413280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52640" y="354348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0680" y="327528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00040" cy="2041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589000" cy="296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39480" cy="1046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50840" cy="3184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10720" cy="81072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37240" cy="42948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54280" cy="99648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2400" y="253476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31800" y="333792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15960" y="364320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80040" y="233352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52480" y="367236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3880" y="472716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81640" y="406836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301960" y="347904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87680" y="3397320"/>
            <a:ext cx="160200" cy="6260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24640" cy="3168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57760" cy="36324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48200" cy="6814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74680" cy="45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51960" cy="6814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35160" cy="45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10720" cy="81072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37240" cy="42948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54280" cy="99648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27960" y="265212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897360" y="345528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1880" y="376056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45600" y="245088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12800" cy="71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39040" cy="501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39040" cy="501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6400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28384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893520" cy="87048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694440" cy="52236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46000" cy="3675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597960" cy="59796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27760" cy="52776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49720" cy="81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1986120" cy="19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894960" cy="19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78800"/>
            <a:ext cx="585720" cy="7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46000" cy="36759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597960" cy="59796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49720" cy="81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1986120" cy="19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894960" cy="19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80760" y="4123440"/>
            <a:ext cx="1742040" cy="26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02480" cy="280296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23560" cy="160056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23560" cy="160056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23560" cy="160056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07280" cy="275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88200" cy="27540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793160" cy="87876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24560" cy="78192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61720" cy="61272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315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308960"/>
            <a:ext cx="192060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48200" cy="681408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085960" cy="681408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2999880" cy="32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22520" cy="2399400"/>
            <a:chOff x="952560" y="2104200"/>
            <a:chExt cx="6122520" cy="239940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72560" cy="7725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29480" cy="4294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80280" cy="77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72560" cy="7725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29480" cy="4294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80280" cy="77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72560" cy="7725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29480" cy="4294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80280" cy="77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72560" cy="7725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29480" cy="4294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80280" cy="772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48480" cy="3295800"/>
            <a:chOff x="948240" y="823320"/>
            <a:chExt cx="10248480" cy="329580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18680" cy="1318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46280" cy="7462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68000" cy="131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18680" cy="1318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46280" cy="74628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68000" cy="131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18680" cy="1318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46280" cy="746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68000" cy="131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18680" cy="1318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46280" cy="746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68000" cy="1318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482480" cy="12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6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382920" y="990000"/>
            <a:ext cx="1573920" cy="13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737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88596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121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683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70480" cy="8704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70440" cy="5562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485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482480" cy="129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6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382920" y="990000"/>
            <a:ext cx="1573920" cy="1336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737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88596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12120" cy="3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289520" cy="57528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80160" cy="56556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70440" cy="55620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70440" cy="55620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66760" cy="2930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46160" cy="22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684360" cy="679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73600" cy="363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46920" cy="63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486080" cy="63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66760" cy="29300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35120" cy="815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73600" cy="3632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46920" cy="63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29880" cy="63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1876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38160" cy="763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38160" cy="763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38160" cy="7639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3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48200" cy="681408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74680" cy="45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51960" cy="681408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35160" cy="455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20240" cy="318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10720" cy="81072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37240" cy="42948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54280" cy="99648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0560" y="264600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3999600" y="344916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84120" y="375444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47840" y="244476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34560" cy="440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4906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490600" cy="357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4192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70480" cy="87048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70480" cy="87048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39000" cy="218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2020-05-18T07:54:47Z</dcterms:modified>
  <cp:revision>283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