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BA6FFDD-9075-481F-9C75-E4A2AC1A0C9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B8D2DC9-D20B-424F-8628-1E8581119B2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500F05-08D9-4AC6-95A2-CD8B28A2F3B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rIns="0" tIns="0" bIns="0"/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F3244B-AC12-4575-A499-3C9A74A7F72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5640" cy="685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6480"/>
            <a:ext cx="12182400" cy="685152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2480" cy="36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9120" cy="11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240" y="376164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560" y="476640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5240" y="413280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7440" y="355176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084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7480" cy="2079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6440" cy="300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6920" cy="1083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8280" cy="3221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8160" cy="8481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4680" cy="4669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1720" cy="10339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160" y="255852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5920" y="334764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720" y="366696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4160" y="234324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560" y="369756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520" y="470232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4200" y="406836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6760" y="348732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2880"/>
            <a:ext cx="197640" cy="663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2080" cy="354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5200" cy="400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5640" cy="68515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2120" cy="45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9400" cy="6851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2600" cy="45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8160" cy="8481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4680" cy="4669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1720" cy="10339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720" y="267588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1480" y="346500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6640" y="378432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9720" y="246060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0240" cy="75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6480" cy="53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6480" cy="53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14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128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0960" cy="9079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1880" cy="5598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3440" cy="3713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5400" cy="6354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5200" cy="5652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7160" cy="85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3560" cy="23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2400" cy="23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6240"/>
            <a:ext cx="623160" cy="11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3440" cy="3713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5400" cy="6354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7160" cy="85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3560" cy="23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2400" cy="23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440" y="4108680"/>
            <a:ext cx="1779480" cy="30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9920" cy="28404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1000" cy="16380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1000" cy="16380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1000" cy="16380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4720" cy="31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5640" cy="312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0600" cy="9162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2000" cy="8193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9160" cy="6501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89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1520"/>
            <a:ext cx="19580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5920" cy="3333240"/>
            <a:chOff x="948240" y="823320"/>
            <a:chExt cx="10285920" cy="33332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6120" cy="1356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3720" cy="783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5440" cy="13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6120" cy="1356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3720" cy="783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5440" cy="13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6120" cy="1356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3720" cy="783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5440" cy="13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6120" cy="1356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3720" cy="783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5440" cy="13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5640" cy="685152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3400" cy="68515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7320" cy="32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9960" cy="2436840"/>
            <a:chOff x="952560" y="2104200"/>
            <a:chExt cx="6159960" cy="24368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0000" cy="810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6920" cy="466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7720" cy="81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0000" cy="810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6920" cy="466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7720" cy="81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0000" cy="810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6920" cy="466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7720" cy="81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0000" cy="810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6920" cy="466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7720" cy="81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9920" cy="13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0360" y="990000"/>
            <a:ext cx="1611360" cy="13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11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340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9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57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7920" cy="9079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7880" cy="5936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59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9920" cy="133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0360" y="990000"/>
            <a:ext cx="1611360" cy="137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11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340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9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6960" cy="6127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7600" cy="6030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7880" cy="5936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7880" cy="5936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4200" cy="2967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3600" cy="22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1800" cy="716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1040" cy="400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4360" cy="668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3520" cy="668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4200" cy="2967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2560" cy="852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1040" cy="400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4360" cy="668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7320" cy="668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620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5600" cy="801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5600" cy="801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5600" cy="801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8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5640" cy="68515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2120" cy="45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9400" cy="6851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2600" cy="45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7680" cy="32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8160" cy="8481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4680" cy="4669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1720" cy="10339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5320" y="266976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3720" y="345888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880" y="377820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1960" y="245448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2000" cy="47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6440" cy="255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8040" cy="15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8040" cy="36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9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7920" cy="9079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7920" cy="9079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2080" cy="354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5200" cy="400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2020-04-14T03:43:58Z</dcterms:modified>
  <cp:revision>153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