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92779B-4E82-48F0-9F66-CB33AF0E6F1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040" cy="3049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040" cy="3564000"/>
          </a:xfrm>
          <a:prstGeom prst="rect">
            <a:avLst/>
          </a:prstGeom>
        </p:spPr>
        <p:txBody>
          <a:bodyPr lIns="0" rIns="0" tIns="0" bIns="0"/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0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54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7767DF-89E8-441F-9471-A7EB9434C3E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040" cy="3049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040" cy="3564000"/>
          </a:xfrm>
          <a:prstGeom prst="rect">
            <a:avLst/>
          </a:prstGeom>
        </p:spPr>
        <p:txBody>
          <a:bodyPr lIns="0" rIns="0" tIns="0" bIns="0"/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54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555E17-07B9-4FDD-87C0-37D34E35F18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040" cy="3049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040" cy="3564000"/>
          </a:xfrm>
          <a:prstGeom prst="rect">
            <a:avLst/>
          </a:prstGeom>
        </p:spPr>
        <p:txBody>
          <a:bodyPr lIns="0" rIns="0" tIns="0" bIns="0"/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54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4C8044-3BB1-489B-8D17-729A5E2A57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840" cy="3405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</p:spPr>
        <p:txBody>
          <a:bodyPr lIns="0" rIns="0" tIns="0" bIns="0"/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600" cy="33937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120" cy="4079520"/>
          </a:xfrm>
          <a:prstGeom prst="rect">
            <a:avLst/>
          </a:prstGeom>
        </p:spPr>
        <p:txBody>
          <a:bodyPr lIns="0" rIns="0" tIns="0" bIns="0"/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5760" cy="68216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720"/>
            <a:ext cx="12152520" cy="68216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2600" cy="36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924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2200" cy="32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5320" cy="37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112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620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5120" y="413280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7240" y="354492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8068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7600" cy="2049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6560" cy="2972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7040" cy="1053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8400" cy="3191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8280" cy="818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4800" cy="437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1840" cy="1004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5640" y="253944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6840" y="334080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200" y="364788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5080" y="233640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704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212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4080" y="406836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6560" y="348048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2720"/>
            <a:ext cx="167760" cy="633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2200" cy="32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5320" cy="370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5760" cy="6821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224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9520" cy="6821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2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8280" cy="818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4800" cy="437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1840" cy="1004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200" y="265680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2400" y="345816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120" y="376524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0640" y="245376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0360" cy="720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6600" cy="50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6600" cy="50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156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140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1080" cy="878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2000" cy="529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3560" cy="3683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5520" cy="605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5320" cy="535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728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368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252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6000"/>
            <a:ext cx="59328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3560" cy="3683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5520" cy="605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728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368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252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5720" y="4121280"/>
            <a:ext cx="1749600" cy="27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0040" cy="2810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1120" cy="1608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1120" cy="1608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1120" cy="1608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4840" cy="282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5760" cy="282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0720" cy="886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2120" cy="789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9280" cy="620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90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1400"/>
            <a:ext cx="192816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5760" cy="68216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3520" cy="6821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7440" cy="32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0080" cy="2406960"/>
            <a:chOff x="952560" y="2104200"/>
            <a:chExt cx="6130080" cy="2406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0120" cy="780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7040" cy="437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7840" cy="78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0120" cy="780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7040" cy="437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7840" cy="78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0120" cy="780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7040" cy="437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7840" cy="78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0120" cy="780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7040" cy="437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7840" cy="78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6040" cy="3303360"/>
            <a:chOff x="948240" y="823320"/>
            <a:chExt cx="10256040" cy="3303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6240" cy="1326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3840" cy="753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5560" cy="132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6240" cy="1326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3840" cy="753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5560" cy="132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6240" cy="1326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3840" cy="753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5560" cy="132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6240" cy="1326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3840" cy="753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5560" cy="132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0040" cy="13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0120" y="990000"/>
            <a:ext cx="1581480" cy="13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12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352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96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58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8040" cy="878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8000" cy="563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60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0040" cy="13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0120" y="990000"/>
            <a:ext cx="1581480" cy="13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12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352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968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7080" cy="582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7720" cy="573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8000" cy="563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8000" cy="563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4320" cy="2937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372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1920" cy="686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1160" cy="37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4480" cy="63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3640" cy="63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4320" cy="2937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2680" cy="82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1160" cy="37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4480" cy="63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7440" cy="63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632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5720" cy="771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5720" cy="771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5720" cy="771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5760" cy="6821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224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9520" cy="6821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2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7800" cy="31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8280" cy="818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4800" cy="437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1840" cy="1004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800" y="265068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4640" y="345204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360" y="375912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2880" y="244764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212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8160" cy="14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816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9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8040" cy="878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8040" cy="878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6560" cy="22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2020-05-11T08:22:17Z</dcterms:modified>
  <cp:revision>253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