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4.png"/><Relationship Id="rId7" Type="http://schemas.openxmlformats.org/officeDocument/2006/relationships/image" Target="../media/image3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4.png"/><Relationship Id="rId7" Type="http://schemas.openxmlformats.org/officeDocument/2006/relationships/image" Target="../media/image3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18" Type="http://schemas.openxmlformats.org/officeDocument/2006/relationships/image" Target="../media/image44.png"/><Relationship Id="rId3" Type="http://schemas.openxmlformats.org/officeDocument/2006/relationships/image" Target="../media/image29.svg"/><Relationship Id="rId21" Type="http://schemas.openxmlformats.org/officeDocument/2006/relationships/image" Target="../media/image47.sv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19" Type="http://schemas.openxmlformats.org/officeDocument/2006/relationships/image" Target="../media/image45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93" y="1689264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35" y="4042634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28" y="2642799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364" y="1810757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7233" y="3116814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26620" y="2598041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2166072" y="2419824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2146108" y="3205690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3919765" y="352825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3994257" y="2201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4069824" y="2861342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err="1"/>
              <a:t>need</a:t>
            </a:r>
            <a:r>
              <a:rPr lang="fr-FR"/>
              <a:t> to</a:t>
            </a:r>
          </a:p>
          <a:p>
            <a:r>
              <a:rPr lang="fr-FR"/>
              <a:t>It will compress data as much as he can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7825" y="3714750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3388" y="38438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641</Words>
  <Application>Microsoft Office PowerPoint</Application>
  <PresentationFormat>Grand écran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53</cp:revision>
  <dcterms:created xsi:type="dcterms:W3CDTF">2020-01-03T16:12:47Z</dcterms:created>
  <dcterms:modified xsi:type="dcterms:W3CDTF">2020-03-16T20:04:06Z</dcterms:modified>
</cp:coreProperties>
</file>