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D7D1A14-99D0-419F-9D23-88601DBDC85F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6960" cy="30668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960" cy="3580920"/>
          </a:xfrm>
          <a:prstGeom prst="rect">
            <a:avLst/>
          </a:prstGeom>
        </p:spPr>
        <p:txBody>
          <a:bodyPr lIns="0" rIns="0" tIns="0" bIns="0"/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69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523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F7D6073-177D-4D09-A205-086C6336A6F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6960" cy="30668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960" cy="3580920"/>
          </a:xfrm>
          <a:prstGeom prst="rect">
            <a:avLst/>
          </a:prstGeom>
        </p:spPr>
        <p:txBody>
          <a:bodyPr lIns="0" rIns="0" tIns="0" bIns="0"/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523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37CCA25-C9B7-4846-A319-63549AEEC3D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6960" cy="30668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960" cy="3580920"/>
          </a:xfrm>
          <a:prstGeom prst="rect">
            <a:avLst/>
          </a:prstGeom>
        </p:spPr>
        <p:txBody>
          <a:bodyPr lIns="0" rIns="0" tIns="0" bIns="0"/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72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5236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B383C68-AC1F-4119-84A7-9D18FBAD8FF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760" cy="34228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</p:spPr>
        <p:txBody>
          <a:bodyPr lIns="0" rIns="0" tIns="0" bIns="0"/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908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7520" cy="341064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8040" cy="4096440"/>
          </a:xfrm>
          <a:prstGeom prst="rect">
            <a:avLst/>
          </a:prstGeom>
        </p:spPr>
        <p:txBody>
          <a:bodyPr lIns="0" rIns="0" tIns="0" bIns="0"/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83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2680" cy="683856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19440"/>
            <a:ext cx="12169440" cy="683856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9520" cy="36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6160" cy="11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5080" cy="14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508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4960" cy="8949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9120" cy="341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82240" cy="387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5080" cy="14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508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4960" cy="8949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7760" y="3752640"/>
            <a:ext cx="184680" cy="650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0320" y="4775040"/>
            <a:ext cx="184680" cy="650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08200" y="4132800"/>
            <a:ext cx="184680" cy="650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5720" y="3548520"/>
            <a:ext cx="184680" cy="650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5000" y="3291840"/>
            <a:ext cx="184680" cy="650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4520" cy="2066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3480" cy="298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3960" cy="10706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5320" cy="3208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5080" cy="14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508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5200" cy="8352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61720" cy="4539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8760" cy="10209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4960" cy="8949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2120" y="2550240"/>
            <a:ext cx="959040" cy="465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7640" y="3344760"/>
            <a:ext cx="959040" cy="465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5680" y="3658680"/>
            <a:ext cx="959040" cy="465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5880" y="2340360"/>
            <a:ext cx="959040" cy="465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9040" cy="465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4960" cy="8949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348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348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348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348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348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4960" cy="8949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7080" y="3688560"/>
            <a:ext cx="184680" cy="650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9280" y="4710960"/>
            <a:ext cx="184680" cy="650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7160" y="4068360"/>
            <a:ext cx="184680" cy="650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5040" y="3484080"/>
            <a:ext cx="184680" cy="650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2000" y="3413880"/>
            <a:ext cx="184680" cy="6505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4960" cy="8949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9120" cy="341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82240" cy="387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2680" cy="68385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9160" cy="458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6440" cy="68385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9640" cy="458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5080" cy="14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508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5200" cy="8352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61720" cy="4539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8760" cy="10209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4960" cy="8949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7680" y="2667600"/>
            <a:ext cx="959040" cy="465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3200" y="3462120"/>
            <a:ext cx="959040" cy="465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1600" y="3776040"/>
            <a:ext cx="959040" cy="465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1440" y="2457720"/>
            <a:ext cx="959040" cy="465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9040" cy="465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7280" cy="73728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5080" cy="14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508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4960" cy="8949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3520" cy="52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3520" cy="52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84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83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5080" cy="14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508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4960" cy="8949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8000" cy="8949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8920" cy="5468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70480" cy="37004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5080" cy="14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508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22440" cy="6224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52240" cy="5522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4960" cy="8949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4200" cy="83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10600" cy="21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9440" cy="22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3280"/>
            <a:ext cx="610200" cy="1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5080" cy="14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508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70480" cy="37004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22440" cy="6224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4960" cy="8949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4200" cy="83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10600" cy="21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9440" cy="22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4960" cy="8949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6360" y="4113000"/>
            <a:ext cx="1766520" cy="28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5080" cy="14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508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6960" cy="28274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8040" cy="16250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8040" cy="16250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8040" cy="16250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31760" cy="299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2680" cy="299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7640" cy="9032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9040" cy="8064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6200" cy="6372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6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4480"/>
            <a:ext cx="19450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2680" cy="683856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10440" cy="68385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4360" cy="32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7000" cy="2423880"/>
            <a:chOff x="952560" y="2104200"/>
            <a:chExt cx="6147000" cy="24238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7040" cy="7970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3960" cy="4539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4760" cy="797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7040" cy="7970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3960" cy="4539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4760" cy="797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7040" cy="7970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3960" cy="453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4760" cy="797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7040" cy="7970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3960" cy="4539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4760" cy="797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5080" cy="14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2960" cy="3320280"/>
            <a:chOff x="948240" y="823320"/>
            <a:chExt cx="10272960" cy="33202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3160" cy="13431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70760" cy="7707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92480" cy="1343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3160" cy="13431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70760" cy="7707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92480" cy="1343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3160" cy="13431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70760" cy="7707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92480" cy="1343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3160" cy="13431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70760" cy="7707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92480" cy="13431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5080" cy="14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508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5080" cy="14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4960" cy="8949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6960" cy="132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7400" y="990000"/>
            <a:ext cx="1598400" cy="136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8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104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66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2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4960" cy="8949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5080" cy="14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4920" cy="5806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3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6960" cy="1320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7400" y="990000"/>
            <a:ext cx="1598400" cy="136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8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1044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66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4000" cy="5997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4640" cy="5900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4920" cy="5806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4920" cy="58068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5080" cy="14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508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91240" cy="29545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5080" cy="14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70640" cy="22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8840" cy="703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8080" cy="387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71400" cy="655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10560" cy="655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91240" cy="29545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9600" cy="8398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8080" cy="3877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71400" cy="655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4360" cy="655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5080" cy="14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324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5080" cy="14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508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2640" cy="788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2640" cy="788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2640" cy="7884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6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2680" cy="683856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9160" cy="458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6440" cy="68385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9640" cy="458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5080" cy="14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4720" cy="32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5200" cy="8352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61720" cy="4539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8760" cy="10209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4960" cy="8949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0280" y="2661480"/>
            <a:ext cx="959040" cy="465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5440" y="3456000"/>
            <a:ext cx="959040" cy="465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3840" y="3769920"/>
            <a:ext cx="959040" cy="465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3680" y="2451600"/>
            <a:ext cx="959040" cy="465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9040" cy="465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5080" cy="14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5080" cy="35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64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4960" cy="8949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4960" cy="8949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348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348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348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348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348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2020-04-26T17:53:30Z</dcterms:modified>
  <cp:revision>199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