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3.svg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3AA359-6AC9-4C7D-A2F7-3C815F26ED45}"/>
              </a:ext>
            </a:extLst>
          </p:cNvPr>
          <p:cNvSpPr/>
          <p:nvPr/>
        </p:nvSpPr>
        <p:spPr>
          <a:xfrm>
            <a:off x="5527786" y="1683190"/>
            <a:ext cx="988424" cy="323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74CB-A904-49AA-B075-49D66F427928}"/>
              </a:ext>
            </a:extLst>
          </p:cNvPr>
          <p:cNvSpPr/>
          <p:nvPr/>
        </p:nvSpPr>
        <p:spPr>
          <a:xfrm>
            <a:off x="2465033" y="1683189"/>
            <a:ext cx="620806" cy="323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6" y="401396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2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6100" y="212366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6100" y="3299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640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43</cp:revision>
  <dcterms:created xsi:type="dcterms:W3CDTF">2020-01-03T16:12:47Z</dcterms:created>
  <dcterms:modified xsi:type="dcterms:W3CDTF">2020-03-13T17:02:53Z</dcterms:modified>
</cp:coreProperties>
</file>