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6.png"/><Relationship Id="rId7" Type="http://schemas.openxmlformats.org/officeDocument/2006/relationships/image" Target="../media/image3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6.png"/><Relationship Id="rId7" Type="http://schemas.openxmlformats.org/officeDocument/2006/relationships/image" Target="../media/image3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18" Type="http://schemas.openxmlformats.org/officeDocument/2006/relationships/image" Target="../media/image66.png"/><Relationship Id="rId3" Type="http://schemas.openxmlformats.org/officeDocument/2006/relationships/image" Target="../media/image51.svg"/><Relationship Id="rId21" Type="http://schemas.openxmlformats.org/officeDocument/2006/relationships/image" Target="../media/image69.svg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17" Type="http://schemas.openxmlformats.org/officeDocument/2006/relationships/image" Target="../media/image65.sv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10" Type="http://schemas.openxmlformats.org/officeDocument/2006/relationships/image" Target="../media/image58.png"/><Relationship Id="rId19" Type="http://schemas.openxmlformats.org/officeDocument/2006/relationships/image" Target="../media/image67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computer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0589" y="3479800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4189" y="3631139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82464" y="50236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642</Words>
  <Application>Microsoft Office PowerPoint</Application>
  <PresentationFormat>Grand écran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66</cp:revision>
  <dcterms:created xsi:type="dcterms:W3CDTF">2020-01-03T16:12:47Z</dcterms:created>
  <dcterms:modified xsi:type="dcterms:W3CDTF">2020-03-20T13:37:54Z</dcterms:modified>
</cp:coreProperties>
</file>