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-1338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62502-F79B-49BA-ABA1-44817C9D6501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91AD3-41F0-4AF2-986E-6281E051088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38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Hello </a:t>
            </a:r>
            <a:r>
              <a:rPr lang="fr-FR" dirty="0" err="1"/>
              <a:t>everyone</a:t>
            </a:r>
            <a:endParaRPr lang="fr-FR" dirty="0"/>
          </a:p>
          <a:p>
            <a:br>
              <a:rPr lang="fr-FR" dirty="0"/>
            </a:b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Johnny NGUYEN</a:t>
            </a:r>
          </a:p>
          <a:p>
            <a:r>
              <a:rPr lang="fr-FR" dirty="0"/>
              <a:t>I </a:t>
            </a:r>
            <a:r>
              <a:rPr lang="fr-FR" dirty="0" err="1"/>
              <a:t>hope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are all </a:t>
            </a:r>
            <a:r>
              <a:rPr lang="fr-FR" dirty="0" err="1"/>
              <a:t>safe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epidemic</a:t>
            </a:r>
            <a:endParaRPr lang="fr-FR" dirty="0"/>
          </a:p>
          <a:p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France</a:t>
            </a:r>
          </a:p>
          <a:p>
            <a:r>
              <a:rPr lang="fr-FR" dirty="0"/>
              <a:t>And </a:t>
            </a:r>
            <a:r>
              <a:rPr lang="fr-FR" dirty="0" err="1"/>
              <a:t>today</a:t>
            </a:r>
            <a:r>
              <a:rPr lang="fr-FR" dirty="0"/>
              <a:t> </a:t>
            </a:r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going</a:t>
            </a:r>
            <a:r>
              <a:rPr lang="fr-FR" dirty="0"/>
              <a:t> to show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consist</a:t>
            </a:r>
            <a:r>
              <a:rPr lang="fr-FR" dirty="0"/>
              <a:t> to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91AD3-41F0-4AF2-986E-6281E051088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620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First 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situation</a:t>
            </a:r>
          </a:p>
          <a:p>
            <a:endParaRPr lang="fr-FR" dirty="0"/>
          </a:p>
          <a:p>
            <a:r>
              <a:rPr lang="fr-FR" dirty="0"/>
              <a:t>Second 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the AI I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create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Third</a:t>
            </a:r>
            <a:r>
              <a:rPr lang="fr-FR" dirty="0"/>
              <a:t> the technologies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covered</a:t>
            </a:r>
            <a:endParaRPr lang="fr-FR" dirty="0"/>
          </a:p>
          <a:p>
            <a:endParaRPr lang="fr-FR" dirty="0"/>
          </a:p>
          <a:p>
            <a:r>
              <a:rPr lang="fr-FR" dirty="0"/>
              <a:t>And the new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use for the AI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Well</a:t>
            </a:r>
            <a:r>
              <a:rPr lang="fr-FR" dirty="0"/>
              <a:t>,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job ?</a:t>
            </a:r>
          </a:p>
          <a:p>
            <a:r>
              <a:rPr lang="fr-FR" dirty="0" err="1"/>
              <a:t>Actually</a:t>
            </a:r>
            <a:r>
              <a:rPr lang="fr-FR" dirty="0"/>
              <a:t> </a:t>
            </a:r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currently</a:t>
            </a:r>
            <a:r>
              <a:rPr lang="fr-FR" dirty="0"/>
              <a:t> </a:t>
            </a:r>
            <a:r>
              <a:rPr lang="fr-FR" dirty="0" err="1"/>
              <a:t>searching</a:t>
            </a:r>
            <a:r>
              <a:rPr lang="fr-FR" dirty="0"/>
              <a:t> for a Data </a:t>
            </a:r>
            <a:r>
              <a:rPr lang="fr-FR" dirty="0" err="1"/>
              <a:t>Scientist</a:t>
            </a:r>
            <a:r>
              <a:rPr lang="fr-FR" dirty="0"/>
              <a:t> job </a:t>
            </a:r>
            <a:r>
              <a:rPr lang="fr-FR" dirty="0" err="1"/>
              <a:t>near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house in Simiane-Collongue</a:t>
            </a:r>
          </a:p>
          <a:p>
            <a:r>
              <a:rPr lang="fr-FR" dirty="0"/>
              <a:t>And to </a:t>
            </a:r>
            <a:r>
              <a:rPr lang="fr-FR" dirty="0" err="1"/>
              <a:t>synthetisis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campaign</a:t>
            </a:r>
            <a:r>
              <a:rPr lang="fr-FR" dirty="0"/>
              <a:t> and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actually</a:t>
            </a:r>
            <a:r>
              <a:rPr lang="fr-FR" dirty="0"/>
              <a:t> no </a:t>
            </a:r>
            <a:r>
              <a:rPr lang="fr-FR" dirty="0" err="1"/>
              <a:t>similar</a:t>
            </a:r>
            <a:r>
              <a:rPr lang="fr-FR" dirty="0"/>
              <a:t> job</a:t>
            </a:r>
          </a:p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am</a:t>
            </a:r>
            <a:r>
              <a:rPr lang="fr-FR" dirty="0"/>
              <a:t> I </a:t>
            </a:r>
            <a:r>
              <a:rPr lang="fr-FR" dirty="0" err="1"/>
              <a:t>want</a:t>
            </a:r>
            <a:r>
              <a:rPr lang="fr-FR" dirty="0"/>
              <a:t> to change job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Master</a:t>
            </a:r>
          </a:p>
          <a:p>
            <a:r>
              <a:rPr lang="fr-FR" dirty="0" err="1"/>
              <a:t>Because</a:t>
            </a:r>
            <a:r>
              <a:rPr lang="fr-FR" dirty="0"/>
              <a:t> I </a:t>
            </a:r>
            <a:r>
              <a:rPr lang="fr-FR" dirty="0" err="1"/>
              <a:t>think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dream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to </a:t>
            </a:r>
            <a:r>
              <a:rPr lang="fr-FR" dirty="0" err="1"/>
              <a:t>worked</a:t>
            </a:r>
            <a:r>
              <a:rPr lang="fr-FR" dirty="0"/>
              <a:t> </a:t>
            </a:r>
            <a:r>
              <a:rPr lang="fr-FR"/>
              <a:t>at Google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91AD3-41F0-4AF2-986E-6281E051088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00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91AD3-41F0-4AF2-986E-6281E051088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09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svg"/><Relationship Id="rId7" Type="http://schemas.openxmlformats.org/officeDocument/2006/relationships/image" Target="../media/image57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5.svg"/><Relationship Id="rId5" Type="http://schemas.openxmlformats.org/officeDocument/2006/relationships/image" Target="../media/image48.sv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5.svg"/><Relationship Id="rId7" Type="http://schemas.openxmlformats.org/officeDocument/2006/relationships/image" Target="../media/image61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3.svg"/><Relationship Id="rId5" Type="http://schemas.openxmlformats.org/officeDocument/2006/relationships/image" Target="../media/image48.svg"/><Relationship Id="rId10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svg"/><Relationship Id="rId18" Type="http://schemas.openxmlformats.org/officeDocument/2006/relationships/image" Target="../media/image90.png"/><Relationship Id="rId3" Type="http://schemas.openxmlformats.org/officeDocument/2006/relationships/image" Target="../media/image75.svg"/><Relationship Id="rId21" Type="http://schemas.openxmlformats.org/officeDocument/2006/relationships/image" Target="../media/image93.svg"/><Relationship Id="rId7" Type="http://schemas.openxmlformats.org/officeDocument/2006/relationships/image" Target="../media/image79.svg"/><Relationship Id="rId12" Type="http://schemas.openxmlformats.org/officeDocument/2006/relationships/image" Target="../media/image84.png"/><Relationship Id="rId17" Type="http://schemas.openxmlformats.org/officeDocument/2006/relationships/image" Target="../media/image89.sv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svg"/><Relationship Id="rId5" Type="http://schemas.openxmlformats.org/officeDocument/2006/relationships/image" Target="../media/image77.svg"/><Relationship Id="rId15" Type="http://schemas.openxmlformats.org/officeDocument/2006/relationships/image" Target="../media/image87.svg"/><Relationship Id="rId10" Type="http://schemas.openxmlformats.org/officeDocument/2006/relationships/image" Target="../media/image82.png"/><Relationship Id="rId19" Type="http://schemas.openxmlformats.org/officeDocument/2006/relationships/image" Target="../media/image91.svg"/><Relationship Id="rId4" Type="http://schemas.openxmlformats.org/officeDocument/2006/relationships/image" Target="../media/image76.png"/><Relationship Id="rId9" Type="http://schemas.openxmlformats.org/officeDocument/2006/relationships/image" Target="../media/image81.svg"/><Relationship Id="rId1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29B1D-B999-42F2-AF76-67A414193A73}"/>
              </a:ext>
            </a:extLst>
          </p:cNvPr>
          <p:cNvSpPr/>
          <p:nvPr/>
        </p:nvSpPr>
        <p:spPr>
          <a:xfrm>
            <a:off x="4751033" y="289839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b="1" dirty="0" err="1">
                <a:solidFill>
                  <a:srgbClr val="0070C0"/>
                </a:solidFill>
              </a:rPr>
              <a:t>strategies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b="1" dirty="0">
                <a:solidFill>
                  <a:schemeClr val="tx1">
                    <a:lumMod val="85000"/>
                  </a:schemeClr>
                </a:solidFill>
              </a:rPr>
              <a:t>record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during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the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day</a:t>
            </a:r>
            <a:endParaRPr lang="fr-F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0C050CD2-33F2-499F-A1BB-64AC53A3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568" y="298971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C695E499-CAEB-4BF4-9F29-AEF2A3462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8149" y="424826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AFBCBC37-D4E8-497E-A54A-17CB448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266" y="502510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DB0647B2-0745-4B12-80BB-80E6621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2641" y="4248269"/>
            <a:ext cx="914400" cy="914400"/>
          </a:xfrm>
          <a:prstGeom prst="rect">
            <a:avLst/>
          </a:prstGeom>
        </p:spPr>
      </p:pic>
      <p:pic>
        <p:nvPicPr>
          <p:cNvPr id="10" name="Graphique 9" descr="Horloge">
            <a:extLst>
              <a:ext uri="{FF2B5EF4-FFF2-40B4-BE49-F238E27FC236}">
                <a16:creationId xmlns:a16="http://schemas.microsoft.com/office/drawing/2014/main" id="{479E69F6-6BE9-4170-BB96-7D173C73E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505" y="2602536"/>
            <a:ext cx="914400" cy="914400"/>
          </a:xfrm>
          <a:prstGeom prst="rect">
            <a:avLst/>
          </a:prstGeom>
        </p:spPr>
      </p:pic>
      <p:pic>
        <p:nvPicPr>
          <p:cNvPr id="12" name="Graphique 11" descr="Actualiser">
            <a:extLst>
              <a:ext uri="{FF2B5EF4-FFF2-40B4-BE49-F238E27FC236}">
                <a16:creationId xmlns:a16="http://schemas.microsoft.com/office/drawing/2014/main" id="{9489F746-EE44-4F66-8664-D00408CD6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1159" y="3059736"/>
            <a:ext cx="571764" cy="571764"/>
          </a:xfrm>
          <a:prstGeom prst="rect">
            <a:avLst/>
          </a:prstGeom>
        </p:spPr>
      </p:pic>
      <p:pic>
        <p:nvPicPr>
          <p:cNvPr id="17" name="Graphique 16" descr="Tête avec engrenages">
            <a:extLst>
              <a:ext uri="{FF2B5EF4-FFF2-40B4-BE49-F238E27FC236}">
                <a16:creationId xmlns:a16="http://schemas.microsoft.com/office/drawing/2014/main" id="{CAC4CC61-8AA2-42E5-953B-592A704E2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388" y="3863592"/>
            <a:ext cx="914400" cy="9144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9046588-8882-40B8-AFD8-13FBAD213412}"/>
              </a:ext>
            </a:extLst>
          </p:cNvPr>
          <p:cNvCxnSpPr/>
          <p:nvPr/>
        </p:nvCxnSpPr>
        <p:spPr>
          <a:xfrm>
            <a:off x="4012707" y="448733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8DB9E10-DB04-4D81-B1EF-92D338CE39DA}"/>
              </a:ext>
            </a:extLst>
          </p:cNvPr>
          <p:cNvCxnSpPr/>
          <p:nvPr/>
        </p:nvCxnSpPr>
        <p:spPr>
          <a:xfrm>
            <a:off x="4012707" y="424826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19E420-423A-45B3-A215-0D0CB95A378F}"/>
              </a:ext>
            </a:extLst>
          </p:cNvPr>
          <p:cNvCxnSpPr/>
          <p:nvPr/>
        </p:nvCxnSpPr>
        <p:spPr>
          <a:xfrm>
            <a:off x="4012707" y="436780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D02414A-A8CC-49B9-852E-816555F7BD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242923" y="3222596"/>
            <a:ext cx="629666" cy="123022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</a:t>
            </a:r>
            <a:r>
              <a:rPr lang="fr-FR" b="1" dirty="0">
                <a:solidFill>
                  <a:srgbClr val="002060"/>
                </a:solidFill>
              </a:rPr>
              <a:t>user to </a:t>
            </a:r>
            <a:r>
              <a:rPr lang="fr-FR" b="1" dirty="0" err="1">
                <a:solidFill>
                  <a:srgbClr val="002060"/>
                </a:solidFill>
              </a:rPr>
              <a:t>choose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/>
              <a:t>the best </a:t>
            </a:r>
            <a:r>
              <a:rPr lang="fr-FR" dirty="0" err="1"/>
              <a:t>way</a:t>
            </a:r>
            <a:r>
              <a:rPr lang="fr-FR" dirty="0"/>
              <a:t> (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)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needs</a:t>
            </a:r>
            <a:r>
              <a:rPr lang="fr-FR" b="1" dirty="0">
                <a:solidFill>
                  <a:srgbClr val="FF0000"/>
                </a:solidFill>
              </a:rPr>
              <a:t> to do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13460-5A15-4874-858D-35057B41DD79}"/>
              </a:ext>
            </a:extLst>
          </p:cNvPr>
          <p:cNvSpPr/>
          <p:nvPr/>
        </p:nvSpPr>
        <p:spPr>
          <a:xfrm>
            <a:off x="5430541" y="273061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D9F63643-CA9D-4FB8-8F6F-98B64A36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076" y="282193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0B4A8D7A-4CDC-4721-B4A2-E392D6359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657" y="408048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CC2F196C-46B2-43F8-BBE0-697B73CF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774" y="485732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8A20387E-13B3-477D-8EBA-DC0B14E2E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2149" y="4080489"/>
            <a:ext cx="914400" cy="914400"/>
          </a:xfrm>
          <a:prstGeom prst="rect">
            <a:avLst/>
          </a:prstGeom>
        </p:spPr>
      </p:pic>
      <p:pic>
        <p:nvPicPr>
          <p:cNvPr id="9" name="Graphique 8" descr="Tête avec engrenages">
            <a:extLst>
              <a:ext uri="{FF2B5EF4-FFF2-40B4-BE49-F238E27FC236}">
                <a16:creationId xmlns:a16="http://schemas.microsoft.com/office/drawing/2014/main" id="{1A18EF52-3E85-46E2-94A7-ACFE71EE9F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2896" y="3695812"/>
            <a:ext cx="914400" cy="91440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1A88239-3F78-4E8E-80D1-7DBAAF35F143}"/>
              </a:ext>
            </a:extLst>
          </p:cNvPr>
          <p:cNvCxnSpPr/>
          <p:nvPr/>
        </p:nvCxnSpPr>
        <p:spPr>
          <a:xfrm>
            <a:off x="4692215" y="431955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E3A1095-3C96-4071-BA14-802B2DB85EF6}"/>
              </a:ext>
            </a:extLst>
          </p:cNvPr>
          <p:cNvCxnSpPr/>
          <p:nvPr/>
        </p:nvCxnSpPr>
        <p:spPr>
          <a:xfrm>
            <a:off x="4692215" y="408048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C67EBC5-9AFB-4F1A-BD5A-AE8C81A0052A}"/>
              </a:ext>
            </a:extLst>
          </p:cNvPr>
          <p:cNvCxnSpPr/>
          <p:nvPr/>
        </p:nvCxnSpPr>
        <p:spPr>
          <a:xfrm>
            <a:off x="4692215" y="420002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que 13" descr="Visage souriant noir">
            <a:extLst>
              <a:ext uri="{FF2B5EF4-FFF2-40B4-BE49-F238E27FC236}">
                <a16:creationId xmlns:a16="http://schemas.microsoft.com/office/drawing/2014/main" id="{B45FBF34-02CE-43D9-BD8F-AB06833CA7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3720" y="3605372"/>
            <a:ext cx="914400" cy="91440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58D04B2-D796-4F0C-B392-CCEC1D1E29B9}"/>
              </a:ext>
            </a:extLst>
          </p:cNvPr>
          <p:cNvSpPr/>
          <p:nvPr/>
        </p:nvSpPr>
        <p:spPr>
          <a:xfrm rot="10325417">
            <a:off x="7855050" y="4105316"/>
            <a:ext cx="1785993" cy="30771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62F857-5EC1-4AE8-891B-4ED50A50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362" y="82812"/>
            <a:ext cx="4046535" cy="2846969"/>
          </a:xfrm>
          <a:prstGeom prst="rect">
            <a:avLst/>
          </a:prstGeom>
        </p:spPr>
      </p:pic>
      <p:pic>
        <p:nvPicPr>
          <p:cNvPr id="6" name="Image 5" descr="Une image contenant capture d’écran, oiseau&#10;&#10;Description générée automatiquement">
            <a:extLst>
              <a:ext uri="{FF2B5EF4-FFF2-40B4-BE49-F238E27FC236}">
                <a16:creationId xmlns:a16="http://schemas.microsoft.com/office/drawing/2014/main" id="{0AF7F0D6-8E6D-49FA-8B44-6BFC53D2D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0" y="3103655"/>
            <a:ext cx="3867652" cy="1644514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942D87B-80D2-4A93-8A91-5AB910811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766" y="3103655"/>
            <a:ext cx="3867652" cy="1644514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77288A5-4F31-438B-84DC-837FEAB13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26" y="3103655"/>
            <a:ext cx="3867653" cy="1644514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ED5BC045-61E3-4912-A527-7355BB8C8E6C}"/>
              </a:ext>
            </a:extLst>
          </p:cNvPr>
          <p:cNvSpPr/>
          <p:nvPr/>
        </p:nvSpPr>
        <p:spPr>
          <a:xfrm>
            <a:off x="3993737" y="3766659"/>
            <a:ext cx="151251" cy="319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0E62A44-5A51-4131-9F9D-03F9B47BB065}"/>
              </a:ext>
            </a:extLst>
          </p:cNvPr>
          <p:cNvSpPr/>
          <p:nvPr/>
        </p:nvSpPr>
        <p:spPr>
          <a:xfrm>
            <a:off x="8073250" y="3793224"/>
            <a:ext cx="132009" cy="319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Bulle narrative : rectangle 10">
            <a:extLst>
              <a:ext uri="{FF2B5EF4-FFF2-40B4-BE49-F238E27FC236}">
                <a16:creationId xmlns:a16="http://schemas.microsoft.com/office/drawing/2014/main" id="{DA571948-BFED-44C5-A29B-38E1A841D144}"/>
              </a:ext>
            </a:extLst>
          </p:cNvPr>
          <p:cNvSpPr/>
          <p:nvPr/>
        </p:nvSpPr>
        <p:spPr>
          <a:xfrm>
            <a:off x="2701254" y="5176006"/>
            <a:ext cx="1837189" cy="922789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  <a:r>
              <a:rPr lang="en-GB" dirty="0"/>
              <a:t>ox to show SAI understanding</a:t>
            </a:r>
          </a:p>
        </p:txBody>
      </p:sp>
      <p:sp>
        <p:nvSpPr>
          <p:cNvPr id="12" name="Bulle narrative : rectangle 11">
            <a:extLst>
              <a:ext uri="{FF2B5EF4-FFF2-40B4-BE49-F238E27FC236}">
                <a16:creationId xmlns:a16="http://schemas.microsoft.com/office/drawing/2014/main" id="{304A7D1D-F1D1-49B5-AA75-AFD35641AB94}"/>
              </a:ext>
            </a:extLst>
          </p:cNvPr>
          <p:cNvSpPr/>
          <p:nvPr/>
        </p:nvSpPr>
        <p:spPr>
          <a:xfrm>
            <a:off x="6722622" y="5196519"/>
            <a:ext cx="1968372" cy="826003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 to match the strategy with their label</a:t>
            </a:r>
          </a:p>
        </p:txBody>
      </p:sp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417EF19A-8C2D-4EE7-8CC7-BC51D89E19EB}"/>
              </a:ext>
            </a:extLst>
          </p:cNvPr>
          <p:cNvSpPr/>
          <p:nvPr/>
        </p:nvSpPr>
        <p:spPr>
          <a:xfrm>
            <a:off x="9731230" y="5131618"/>
            <a:ext cx="2105636" cy="656786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Show the understanding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0B99DC-B831-4132-ACAD-6D065108A238}"/>
              </a:ext>
            </a:extLst>
          </p:cNvPr>
          <p:cNvSpPr txBox="1"/>
          <p:nvPr/>
        </p:nvSpPr>
        <p:spPr>
          <a:xfrm>
            <a:off x="5033393" y="2516697"/>
            <a:ext cx="257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Time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FBCF1A4-4E92-4010-95A9-A55FD5B9419D}"/>
              </a:ext>
            </a:extLst>
          </p:cNvPr>
          <p:cNvSpPr txBox="1"/>
          <p:nvPr/>
        </p:nvSpPr>
        <p:spPr>
          <a:xfrm rot="16200000">
            <a:off x="3179543" y="1263071"/>
            <a:ext cx="196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Nb </a:t>
            </a:r>
            <a:r>
              <a:rPr lang="fr-FR" dirty="0" err="1">
                <a:solidFill>
                  <a:schemeClr val="bg1"/>
                </a:solidFill>
              </a:rPr>
              <a:t>commands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742</Words>
  <Application>Microsoft Office PowerPoint</Application>
  <PresentationFormat>Grand écran</PresentationFormat>
  <Paragraphs>160</Paragraphs>
  <Slides>23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Calibri</vt:lpstr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114</cp:revision>
  <dcterms:created xsi:type="dcterms:W3CDTF">2020-01-03T16:12:47Z</dcterms:created>
  <dcterms:modified xsi:type="dcterms:W3CDTF">2020-04-07T01:39:30Z</dcterms:modified>
</cp:coreProperties>
</file>