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4" y="380699"/>
            <a:ext cx="3002931" cy="2112734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60" y="4532481"/>
            <a:ext cx="2708721" cy="1151740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00" y="3150726"/>
            <a:ext cx="6774767" cy="2880610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811" y="2493433"/>
            <a:ext cx="6774767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623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103</cp:revision>
  <dcterms:created xsi:type="dcterms:W3CDTF">2020-01-03T16:12:47Z</dcterms:created>
  <dcterms:modified xsi:type="dcterms:W3CDTF">2020-04-04T03:05:54Z</dcterms:modified>
</cp:coreProperties>
</file>