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08C5A51-5BC7-4B9B-AA0F-A831C5C53789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6160" cy="30560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6160" cy="3570120"/>
          </a:xfrm>
          <a:prstGeom prst="rect">
            <a:avLst/>
          </a:prstGeom>
        </p:spPr>
        <p:txBody>
          <a:bodyPr lIns="0" rIns="0" tIns="0" bIns="0"/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156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B36146-4B40-49EE-BC90-C7FD591D851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6160" cy="30560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6160" cy="3570120"/>
          </a:xfrm>
          <a:prstGeom prst="rect">
            <a:avLst/>
          </a:prstGeom>
        </p:spPr>
        <p:txBody>
          <a:bodyPr lIns="0" rIns="0" tIns="0" bIns="0"/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156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C818D00-12D0-40CD-85A5-598AA2C13F9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6160" cy="30560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6160" cy="3570120"/>
          </a:xfrm>
          <a:prstGeom prst="rect">
            <a:avLst/>
          </a:prstGeom>
        </p:spPr>
        <p:txBody>
          <a:bodyPr lIns="0" rIns="0" tIns="0" bIns="0"/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6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156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7F94B7-36A8-4A41-94D8-797FE767A90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960" cy="34120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480" cy="4097880"/>
          </a:xfrm>
          <a:prstGeom prst="rect">
            <a:avLst/>
          </a:prstGeom>
        </p:spPr>
        <p:txBody>
          <a:bodyPr lIns="0" rIns="0" tIns="0" bIns="0"/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6720" cy="33998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7240" cy="4085640"/>
          </a:xfrm>
          <a:prstGeom prst="rect">
            <a:avLst/>
          </a:prstGeom>
        </p:spPr>
        <p:txBody>
          <a:bodyPr lIns="0" rIns="0" tIns="0" bIns="0"/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1880" cy="68277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0240"/>
            <a:ext cx="12158640" cy="68277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8720" cy="36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536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428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8320" cy="330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1440" cy="376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428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920" y="3745440"/>
            <a:ext cx="173880" cy="639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160" y="4782240"/>
            <a:ext cx="173880" cy="639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9000" y="4132800"/>
            <a:ext cx="173880" cy="639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2920" y="3546000"/>
            <a:ext cx="173880" cy="639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200" y="3284280"/>
            <a:ext cx="173880" cy="639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3720" cy="2055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2680" cy="297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3160" cy="10598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4520" cy="3197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428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4400" cy="8244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0920" cy="4431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7960" cy="10101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7800" y="254412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1520" y="334260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1360" y="365256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9760" y="233820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2680" cy="231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2680" cy="231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2680" cy="231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2680" cy="231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2680" cy="231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9240" y="3681360"/>
            <a:ext cx="173880" cy="639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120" y="4718160"/>
            <a:ext cx="173880" cy="639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7960" y="4068360"/>
            <a:ext cx="173880" cy="639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2240" y="3481560"/>
            <a:ext cx="173880" cy="639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200" y="3406320"/>
            <a:ext cx="173880" cy="639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8320" cy="330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1440" cy="376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1880" cy="68277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8360" cy="45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5640" cy="6827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8840" cy="45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428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4400" cy="8244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0920" cy="4431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7960" cy="10101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3360" y="266148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7080" y="345996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7280" y="376992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5320" y="245556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6480" cy="7264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428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2720" cy="51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2720" cy="51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76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7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428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7200" cy="8841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8120" cy="5360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9680" cy="3689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428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1640" cy="6116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1440" cy="5414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3400" cy="82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9800" cy="20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8640" cy="20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2480"/>
            <a:ext cx="599400" cy="9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428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9680" cy="3689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1640" cy="6116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3400" cy="82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9800" cy="20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8640" cy="20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2120" y="4118400"/>
            <a:ext cx="1755720" cy="27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428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6160" cy="28166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7240" cy="16142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7240" cy="16142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7240" cy="16142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0960" cy="289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1880" cy="289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6840" cy="8924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8240" cy="7956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5400" cy="6264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52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5280"/>
            <a:ext cx="19342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1880" cy="68277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9640" cy="68277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3560" cy="32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6200" cy="2413080"/>
            <a:chOff x="952560" y="2104200"/>
            <a:chExt cx="6136200" cy="24130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6240" cy="786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3160" cy="443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3960" cy="78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6240" cy="786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3160" cy="443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3960" cy="78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6240" cy="786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3160" cy="443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3960" cy="78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6240" cy="786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3160" cy="443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3960" cy="78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2160" cy="3309480"/>
            <a:chOff x="948240" y="823320"/>
            <a:chExt cx="10262160" cy="33094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2360" cy="13323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9960" cy="759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1680" cy="133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2360" cy="13323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9960" cy="759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1680" cy="133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2360" cy="13323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9960" cy="759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1680" cy="133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2360" cy="13323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9960" cy="759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1680" cy="133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428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6160" cy="131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6600" y="990000"/>
            <a:ext cx="1587600" cy="135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74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964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5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20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4160" cy="8841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4120" cy="5698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22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6160" cy="131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6600" y="990000"/>
            <a:ext cx="1587600" cy="135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74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964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5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3200" cy="5889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3840" cy="5792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4120" cy="5698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4120" cy="5698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428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0440" cy="2943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9840" cy="22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8040" cy="693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7280" cy="376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0600" cy="645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9760" cy="645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0440" cy="2943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8800" cy="829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7280" cy="376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0600" cy="645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3560" cy="645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244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428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1840" cy="777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1840" cy="777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1840" cy="777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1880" cy="68277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8360" cy="45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5640" cy="6827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8840" cy="45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3920" cy="32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4400" cy="8244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0920" cy="4431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7960" cy="10101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5960" y="265536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9320" y="345384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9520" y="376380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7560" y="244944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8240" cy="45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428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4280" cy="35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5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4160" cy="8841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4160" cy="8841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2680" cy="231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2680" cy="231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2680" cy="231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2680" cy="231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2680" cy="231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2020-05-06T10:09:01Z</dcterms:modified>
  <cp:revision>236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