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B6E05D9-635A-46E5-A86C-15EFB78B77F6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5C6F7E-DF9A-4F8E-B082-D07629C9DA5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298413-480B-4DD9-856B-2E165C1590A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905C72-210F-424C-ACBD-6833A06495D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440"/>
            <a:ext cx="12187440" cy="68565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7520" cy="36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4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3800" y="376452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280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0200" y="413280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3840" y="355284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408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2520" cy="208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1480" cy="300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1960" cy="10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3320" cy="322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3200" cy="853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9720" cy="471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6760" cy="1038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9320" y="25617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9160" y="33483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880" y="367020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7400" y="23439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120" y="370044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872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39160" y="406836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3160" y="348840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6120"/>
            <a:ext cx="202680" cy="66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7120" cy="359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300240" cy="405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7160" cy="46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4440" cy="6856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7640" cy="46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3200" cy="853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9720" cy="471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6760" cy="1038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880" y="267912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4720" y="346572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800" y="37875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2960" y="246132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5280" cy="755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1520" cy="54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1520" cy="54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6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6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6000" cy="912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6920" cy="564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8480" cy="3718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40440" cy="640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70240" cy="570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2200" cy="85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860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744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21280"/>
            <a:ext cx="628200" cy="1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8480" cy="3718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40440" cy="640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2200" cy="85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860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744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5560" y="4106520"/>
            <a:ext cx="1784520" cy="30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4960" cy="2845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6040" cy="1643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6040" cy="1643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6040" cy="1643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9760" cy="31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30680" cy="31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5640" cy="921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7040" cy="824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4200" cy="655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6480"/>
            <a:ext cx="1963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90960" cy="3338280"/>
            <a:chOff x="948240" y="823320"/>
            <a:chExt cx="10290960" cy="3338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1160" cy="1361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8760" cy="788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10480" cy="136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1160" cy="1361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8760" cy="788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10480" cy="136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1160" cy="1361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8760" cy="788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10480" cy="136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1160" cy="1361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8760" cy="788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10480" cy="136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8440" cy="6856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2360" cy="32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5000" cy="2441880"/>
            <a:chOff x="952560" y="2104200"/>
            <a:chExt cx="6165000" cy="2441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5040" cy="815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1960" cy="471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2760" cy="81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5040" cy="815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1960" cy="471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2760" cy="81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5040" cy="815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1960" cy="47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2760" cy="81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5040" cy="815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1960" cy="471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2760" cy="81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4960" cy="13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5400" y="990000"/>
            <a:ext cx="1616400" cy="13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6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8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4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10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2960" cy="9129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2920" cy="598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91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4960" cy="13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5400" y="990000"/>
            <a:ext cx="1616400" cy="13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6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8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4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2000" cy="617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2640" cy="608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2920" cy="598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2920" cy="598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9240" cy="2972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8640" cy="22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6840" cy="72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6080" cy="405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9400" cy="67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8560" cy="67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9240" cy="2972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7600" cy="857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6080" cy="405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9400" cy="67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2360" cy="67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124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80640" cy="80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80640" cy="80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80640" cy="80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7160" cy="46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4440" cy="6856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7640" cy="46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272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3200" cy="853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9720" cy="471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6760" cy="1038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480" y="267300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6960" y="345960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1040" y="378144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5200" y="245520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704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148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7120" cy="359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300240" cy="405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2020-04-10T17:19:34Z</dcterms:modified>
  <cp:revision>128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